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6" r:id="rId8"/>
    <p:sldId id="261" r:id="rId9"/>
    <p:sldId id="262" r:id="rId10"/>
    <p:sldId id="267" r:id="rId11"/>
    <p:sldId id="263" r:id="rId12"/>
    <p:sldId id="268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3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16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2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6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0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3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659C-AF7D-4DD3-960E-C89A0171F244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E63DD4-C4B5-4311-9297-C7E2F2CA4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Books 1-4: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Telemachy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Telemachus meets King Nestor in </a:t>
            </a:r>
            <a:r>
              <a:rPr lang="en-US" dirty="0" err="1" smtClean="0"/>
              <a:t>Pylos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4267" y="2023479"/>
            <a:ext cx="1462393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68834"/>
            <a:ext cx="3263321" cy="259072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08994" y="1729910"/>
            <a:ext cx="1332840" cy="9389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Greetings young man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8605945" y="975313"/>
            <a:ext cx="1545021" cy="1324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 old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Nestor tells the sad story of Agamemnon’s fate.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045" y="1686914"/>
            <a:ext cx="1126090" cy="30988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70617" y="1930401"/>
            <a:ext cx="2263339" cy="192940"/>
          </a:xfrm>
          <a:prstGeom prst="straightConnector1">
            <a:avLst/>
          </a:prstGeom>
          <a:ln w="257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294883">
            <a:off x="4166361" y="1856729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to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798" t="12069" r="14308" b="11242"/>
          <a:stretch/>
        </p:blipFill>
        <p:spPr>
          <a:xfrm>
            <a:off x="6935728" y="187451"/>
            <a:ext cx="1402746" cy="26172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244375" y="2804654"/>
            <a:ext cx="1379363" cy="2186500"/>
          </a:xfrm>
          <a:prstGeom prst="straightConnector1">
            <a:avLst/>
          </a:prstGeom>
          <a:ln w="257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244889">
            <a:off x="6807660" y="3657823"/>
            <a:ext cx="233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an affair with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91" y="4785718"/>
            <a:ext cx="3412581" cy="196578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723453" y="5024385"/>
            <a:ext cx="1054512" cy="1297590"/>
          </a:xfrm>
          <a:prstGeom prst="straightConnector1">
            <a:avLst/>
          </a:prstGeom>
          <a:ln w="257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997192">
            <a:off x="2762938" y="551887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Murders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38784" y="4685043"/>
            <a:ext cx="156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Agamemnon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81414" y="2784885"/>
            <a:ext cx="156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Clytemnestra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76315" y="6287688"/>
            <a:ext cx="156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Aegisthus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6722"/>
          <a:stretch/>
        </p:blipFill>
        <p:spPr>
          <a:xfrm>
            <a:off x="9415300" y="1773038"/>
            <a:ext cx="2392590" cy="377313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8442200" y="1281606"/>
            <a:ext cx="1538220" cy="228643"/>
          </a:xfrm>
          <a:prstGeom prst="straightConnector1">
            <a:avLst/>
          </a:prstGeom>
          <a:ln w="257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92356" y="4991154"/>
            <a:ext cx="1881646" cy="994551"/>
          </a:xfrm>
          <a:prstGeom prst="straightConnector1">
            <a:avLst/>
          </a:prstGeom>
          <a:ln w="257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09487">
            <a:off x="8885789" y="1213647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Murders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9789721">
            <a:off x="7863484" y="525645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Murders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431486" y="5456317"/>
            <a:ext cx="237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Orestes, Agamemnon’s 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Telemachus and Pisistratus (Nestor’s son) visit Menelaus.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88" t="-450" r="66043" b="13633"/>
          <a:stretch/>
        </p:blipFill>
        <p:spPr>
          <a:xfrm>
            <a:off x="2979680" y="1929934"/>
            <a:ext cx="1529255" cy="3883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76" y="1930400"/>
            <a:ext cx="1463167" cy="3883489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521577" y="3342056"/>
            <a:ext cx="458103" cy="5677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924" y="2476881"/>
            <a:ext cx="1925116" cy="370022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606924" y="1433320"/>
            <a:ext cx="1324881" cy="9932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Welcome to Sparta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Menelaus tells of his journey home.  Aphrodite is blamed for Helen’s infidelity.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928927"/>
            <a:ext cx="1926503" cy="370059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161048" y="1811693"/>
            <a:ext cx="1928993" cy="9932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was horrible.  We got stuck in Egypt for years!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429" y="3042744"/>
            <a:ext cx="1709860" cy="358677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060429" y="1771403"/>
            <a:ext cx="2876399" cy="9932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no idea what came over me.  Aphrodite made me do it.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216" y="2723909"/>
            <a:ext cx="1993565" cy="2993395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6936829" y="1811694"/>
            <a:ext cx="3846786" cy="481782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. . . Back at the ranch, </a:t>
            </a:r>
            <a:r>
              <a:rPr lang="en-US" dirty="0" err="1" smtClean="0"/>
              <a:t>erm</a:t>
            </a:r>
            <a:r>
              <a:rPr lang="en-US" dirty="0" smtClean="0"/>
              <a:t>, I mean Back in Ithaca . .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324" y="2711298"/>
            <a:ext cx="476138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Odyssey begins on Ithaca where we meet Odysseus’ family.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4700"/>
          <a:stretch/>
        </p:blipFill>
        <p:spPr>
          <a:xfrm>
            <a:off x="677334" y="2192120"/>
            <a:ext cx="1462907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257" r="34421"/>
          <a:stretch/>
        </p:blipFill>
        <p:spPr>
          <a:xfrm>
            <a:off x="7835464" y="2192120"/>
            <a:ext cx="1562068" cy="388143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30461" r="21187"/>
          <a:stretch/>
        </p:blipFill>
        <p:spPr>
          <a:xfrm>
            <a:off x="3935873" y="1957169"/>
            <a:ext cx="2103958" cy="435133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254469" y="3594538"/>
            <a:ext cx="1681404" cy="961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Son</a:t>
            </a:r>
          </a:p>
          <a:p>
            <a:pPr algn="ctr"/>
            <a:r>
              <a:rPr lang="en-US" dirty="0" smtClean="0"/>
              <a:t>Telemachus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927835" y="3594538"/>
            <a:ext cx="1793400" cy="978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Wife</a:t>
            </a:r>
          </a:p>
          <a:p>
            <a:pPr algn="ctr"/>
            <a:r>
              <a:rPr lang="en-US" dirty="0" smtClean="0"/>
              <a:t>Penelope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22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Everyone thinks Odysseus is dead except Penelope and Telemachus.  Penelope’s got issues with suitors.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2" y="3057167"/>
            <a:ext cx="47625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8" y="2509121"/>
            <a:ext cx="1566808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84923" y="1151758"/>
            <a:ext cx="6027654" cy="4435366"/>
          </a:xfrm>
          <a:prstGeom prst="cloudCallou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Penelope is trying her best to outsmart the suitors.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859" y="1930400"/>
            <a:ext cx="4380273" cy="2657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60" y="5228050"/>
            <a:ext cx="658643" cy="16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Telemachus has issues with suitors too, but Athena has a plan.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86723"/>
            <a:ext cx="2333880" cy="347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66" y="4543271"/>
            <a:ext cx="938880" cy="18017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r="54700"/>
          <a:stretch/>
        </p:blipFill>
        <p:spPr>
          <a:xfrm>
            <a:off x="7609879" y="2242823"/>
            <a:ext cx="1462907" cy="388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541" y="2242823"/>
            <a:ext cx="1600254" cy="126565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819807" y="1702676"/>
            <a:ext cx="2995448" cy="22241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visit Nestor on </a:t>
            </a:r>
            <a:r>
              <a:rPr lang="en-US" dirty="0" err="1" smtClean="0"/>
              <a:t>Pylos</a:t>
            </a:r>
            <a:r>
              <a:rPr lang="en-US" dirty="0" smtClean="0"/>
              <a:t> and Menelaus on Sparta and then you shall learn the truth about your father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76353" y="3508479"/>
            <a:ext cx="1578026" cy="11896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41106" y="3576209"/>
            <a:ext cx="3314" cy="746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Telemachus gathers all the men of Ithaca.  Zeus sends a sign.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613" y="2160588"/>
            <a:ext cx="546681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Telemachus sets sail for </a:t>
            </a:r>
            <a:r>
              <a:rPr lang="en-US" dirty="0" err="1" smtClean="0"/>
              <a:t>Pylos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429" y="2739230"/>
            <a:ext cx="41910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86" y="2159560"/>
            <a:ext cx="1463167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213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Books 1-4:  The Telemachy</vt:lpstr>
      <vt:lpstr>BOOK 1</vt:lpstr>
      <vt:lpstr>The Odyssey begins on Ithaca where we meet Odysseus’ family.</vt:lpstr>
      <vt:lpstr>Everyone thinks Odysseus is dead except Penelope and Telemachus.  Penelope’s got issues with suitors.</vt:lpstr>
      <vt:lpstr>Penelope is trying her best to outsmart the suitors.</vt:lpstr>
      <vt:lpstr>Telemachus has issues with suitors too, but Athena has a plan.</vt:lpstr>
      <vt:lpstr>BOOK 2</vt:lpstr>
      <vt:lpstr>Telemachus gathers all the men of Ithaca.  Zeus sends a sign.</vt:lpstr>
      <vt:lpstr>Telemachus sets sail for Pylos</vt:lpstr>
      <vt:lpstr>BOOK 3</vt:lpstr>
      <vt:lpstr>Telemachus meets King Nestor in Pylos</vt:lpstr>
      <vt:lpstr>Nestor tells the sad story of Agamemnon’s fate.</vt:lpstr>
      <vt:lpstr>BOOK 4</vt:lpstr>
      <vt:lpstr>Telemachus and Pisistratus (Nestor’s son) visit Menelaus.</vt:lpstr>
      <vt:lpstr>Menelaus tells of his journey home.  Aphrodite is blamed for Helen’s infidelity.</vt:lpstr>
      <vt:lpstr>Meanwhile . . . Back at the ranch, erm, I mean Back in Ithaca . . 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1-4:  The Telemachy</dc:title>
  <dc:creator>McCune, Mariah</dc:creator>
  <cp:lastModifiedBy>McCune, Mariah</cp:lastModifiedBy>
  <cp:revision>14</cp:revision>
  <dcterms:created xsi:type="dcterms:W3CDTF">2013-10-31T21:06:31Z</dcterms:created>
  <dcterms:modified xsi:type="dcterms:W3CDTF">2013-11-01T19:25:58Z</dcterms:modified>
</cp:coreProperties>
</file>