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Books 21-24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3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Ody</a:t>
            </a:r>
            <a:r>
              <a:rPr lang="en-US" dirty="0" smtClean="0"/>
              <a:t> asks his loyal serving maid, </a:t>
            </a:r>
            <a:r>
              <a:rPr lang="en-US" dirty="0" err="1" smtClean="0"/>
              <a:t>Eurycleia</a:t>
            </a:r>
            <a:r>
              <a:rPr lang="en-US" dirty="0" smtClean="0"/>
              <a:t>, to bring the disloyal serving maids to him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736" y="672830"/>
            <a:ext cx="1749704" cy="360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726" y="672830"/>
            <a:ext cx="4409202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5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Ody</a:t>
            </a:r>
            <a:r>
              <a:rPr lang="en-US" dirty="0" smtClean="0"/>
              <a:t> makes the disloyal serving maids clean up the mess from the blood bath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075" y="756745"/>
            <a:ext cx="4836674" cy="34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7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Then the disloyal serving women are taken out to the harbor and hanged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873" y="885145"/>
            <a:ext cx="4563078" cy="34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5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3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Eurycleia</a:t>
            </a:r>
            <a:r>
              <a:rPr lang="en-US" dirty="0" smtClean="0"/>
              <a:t> finds Penelope and tells her </a:t>
            </a:r>
            <a:r>
              <a:rPr lang="en-US" dirty="0" err="1" smtClean="0"/>
              <a:t>Ody</a:t>
            </a:r>
            <a:r>
              <a:rPr lang="en-US" dirty="0" smtClean="0"/>
              <a:t> has returned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367" y="685799"/>
            <a:ext cx="1460672" cy="361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81" y="1259023"/>
            <a:ext cx="3695536" cy="2459211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265683" y="685799"/>
            <a:ext cx="1749972" cy="1726325"/>
          </a:xfrm>
          <a:prstGeom prst="wedgeRectCallout">
            <a:avLst>
              <a:gd name="adj1" fmla="val -167358"/>
              <a:gd name="adj2" fmla="val 179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Your husband has come back to us!  He’s killed the suitors and everything!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Penelope doesn’t trust him, so she puts </a:t>
            </a:r>
            <a:r>
              <a:rPr lang="en-US" dirty="0" err="1" smtClean="0"/>
              <a:t>Ody</a:t>
            </a:r>
            <a:r>
              <a:rPr lang="en-US" dirty="0" smtClean="0"/>
              <a:t> to the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3900" y="878187"/>
            <a:ext cx="1749704" cy="360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58" y="744064"/>
            <a:ext cx="1566808" cy="387739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247697" y="504497"/>
            <a:ext cx="2648606" cy="1513489"/>
          </a:xfrm>
          <a:prstGeom prst="wedgeEllipseCallout">
            <a:avLst>
              <a:gd name="adj1" fmla="val -90528"/>
              <a:gd name="adj2" fmla="val 833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are who you say you are, move my bed.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8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passes the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5053"/>
          <a:stretch/>
        </p:blipFill>
        <p:spPr>
          <a:xfrm>
            <a:off x="5625389" y="551711"/>
            <a:ext cx="4779853" cy="51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have a huge feast to celebrate </a:t>
            </a:r>
            <a:r>
              <a:rPr lang="en-US" dirty="0" err="1" smtClean="0"/>
              <a:t>Ody’s</a:t>
            </a:r>
            <a:r>
              <a:rPr lang="en-US" dirty="0" smtClean="0"/>
              <a:t> </a:t>
            </a:r>
            <a:r>
              <a:rPr lang="en-US" dirty="0" err="1" smtClean="0"/>
              <a:t>homecomeing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276" y="971625"/>
            <a:ext cx="4351283" cy="30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24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Athena declares peace throughout the land and they all live happily ever after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1412" y="758706"/>
            <a:ext cx="2334970" cy="346892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891862" y="457200"/>
            <a:ext cx="2648607" cy="2837793"/>
          </a:xfrm>
          <a:prstGeom prst="wedgeEllipseCallout">
            <a:avLst>
              <a:gd name="adj1" fmla="val 89882"/>
              <a:gd name="adj2" fmla="val -1646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051" y="1024758"/>
            <a:ext cx="1610090" cy="16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1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21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5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Penelope has decided that now is the time she get married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979" y="685800"/>
            <a:ext cx="1456867" cy="361473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48096" y="599090"/>
            <a:ext cx="3515711" cy="1923393"/>
          </a:xfrm>
          <a:prstGeom prst="wedgeEllipseCallout">
            <a:avLst>
              <a:gd name="adj1" fmla="val -91650"/>
              <a:gd name="adj2" fmla="val -1595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guess my time is up.  Telemachus is a man now and </a:t>
            </a:r>
            <a:r>
              <a:rPr lang="en-US" dirty="0" err="1" smtClean="0"/>
              <a:t>Ody’s</a:t>
            </a:r>
            <a:r>
              <a:rPr lang="en-US" dirty="0" smtClean="0"/>
              <a:t> not back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3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Penelope designs a contest.  Whoever wins gets to marry her.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2979" y="685800"/>
            <a:ext cx="1456867" cy="361473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479627" y="0"/>
            <a:ext cx="4997670" cy="3618186"/>
          </a:xfrm>
          <a:prstGeom prst="wedgeEllipseCallout">
            <a:avLst>
              <a:gd name="adj1" fmla="val -79081"/>
              <a:gd name="adj2" fmla="val -1501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husband was the only one to do this a long time ago, so I want my next husband to do it too.  Your challenge: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String his hunting bow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Shoot an arrow with the bow through 12 axes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Hit the bulls eye on target with the arrow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897" r="26276"/>
          <a:stretch/>
        </p:blipFill>
        <p:spPr>
          <a:xfrm rot="10800000">
            <a:off x="2878601" y="1776869"/>
            <a:ext cx="1066311" cy="17069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8690" y="166535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6031" y="1919609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257" y="3203471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69" y="255223"/>
            <a:ext cx="1067391" cy="134491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3423198" y="1828124"/>
            <a:ext cx="930166" cy="197779"/>
          </a:xfrm>
          <a:prstGeom prst="straightConnector1">
            <a:avLst/>
          </a:prstGeom>
          <a:ln w="762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591" y="3170490"/>
            <a:ext cx="1376456" cy="13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2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of the suitors try and fail to string the bow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718" y="1103160"/>
            <a:ext cx="4761389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3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Odysseus strings the bow easily and shoots through all 12 axes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378" y="239695"/>
            <a:ext cx="3606067" cy="42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8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22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1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Telemachus locks up the serving women and then locks the doors to the great hall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387" y="685800"/>
            <a:ext cx="1364052" cy="361473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79172" y="520262"/>
            <a:ext cx="2033752" cy="1119352"/>
          </a:xfrm>
          <a:prstGeom prst="wedgeRoundRectCallout">
            <a:avLst>
              <a:gd name="adj1" fmla="val -113081"/>
              <a:gd name="adj2" fmla="val 475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got your back, 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9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Odysseus and Telemachus kill the suitors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402" y="685800"/>
            <a:ext cx="5866022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7769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</TotalTime>
  <Words>277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Slice</vt:lpstr>
      <vt:lpstr>Books 21-24</vt:lpstr>
      <vt:lpstr>Book 21</vt:lpstr>
      <vt:lpstr>Penelope has decided that now is the time she get married</vt:lpstr>
      <vt:lpstr>Penelope designs a contest.  Whoever wins gets to marry her.</vt:lpstr>
      <vt:lpstr>Many of the suitors try and fail to string the bow</vt:lpstr>
      <vt:lpstr>Odysseus strings the bow easily and shoots through all 12 axes</vt:lpstr>
      <vt:lpstr>Book 22</vt:lpstr>
      <vt:lpstr>Telemachus locks up the serving women and then locks the doors to the great hall</vt:lpstr>
      <vt:lpstr>Odysseus and Telemachus kill the suitors</vt:lpstr>
      <vt:lpstr>Ody asks his loyal serving maid, Eurycleia, to bring the disloyal serving maids to him</vt:lpstr>
      <vt:lpstr>Ody makes the disloyal serving maids clean up the mess from the blood bath</vt:lpstr>
      <vt:lpstr>Then the disloyal serving women are taken out to the harbor and hanged</vt:lpstr>
      <vt:lpstr>Book 23</vt:lpstr>
      <vt:lpstr>Eurycleia finds Penelope and tells her Ody has returned</vt:lpstr>
      <vt:lpstr>Penelope doesn’t trust him, so she puts Ody to the test</vt:lpstr>
      <vt:lpstr>Ody passes the test</vt:lpstr>
      <vt:lpstr>They have a huge feast to celebrate Ody’s homecomeing </vt:lpstr>
      <vt:lpstr>Book 24</vt:lpstr>
      <vt:lpstr>Athena declares peace throughout the land and they all live happily ever after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21-24</dc:title>
  <dc:creator>McCune, Mariah</dc:creator>
  <cp:lastModifiedBy>McCune, Mariah</cp:lastModifiedBy>
  <cp:revision>7</cp:revision>
  <dcterms:created xsi:type="dcterms:W3CDTF">2013-12-10T19:11:18Z</dcterms:created>
  <dcterms:modified xsi:type="dcterms:W3CDTF">2013-12-10T20:46:13Z</dcterms:modified>
</cp:coreProperties>
</file>