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8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2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0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7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0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1750-9F07-4B6A-8806-861A4B211D15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DB464-4E9C-4AAE-8F77-F21E0F999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Archetype?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 cookie cutter of a gingerbread man</a:t>
            </a:r>
            <a:endParaRPr lang="en-US" dirty="0"/>
          </a:p>
        </p:txBody>
      </p:sp>
      <p:pic>
        <p:nvPicPr>
          <p:cNvPr id="1028" name="Picture 4" descr="http://ecx.images-amazon.com/images/I/41tsxCVDPyL._AA3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907" y="2590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9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Now decorate your gingerbread man . . 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Your friend will do one too . . 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67" b="32949"/>
          <a:stretch/>
        </p:blipFill>
        <p:spPr>
          <a:xfrm>
            <a:off x="838200" y="2977771"/>
            <a:ext cx="2774459" cy="29382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0768"/>
          <a:stretch/>
        </p:blipFill>
        <p:spPr>
          <a:xfrm>
            <a:off x="5486400" y="2930003"/>
            <a:ext cx="2924583" cy="3033805"/>
          </a:xfrm>
          <a:prstGeom prst="rect">
            <a:avLst/>
          </a:prstGeom>
        </p:spPr>
      </p:pic>
      <p:pic>
        <p:nvPicPr>
          <p:cNvPr id="7" name="Picture 4" descr="http://ecx.images-amazon.com/images/I/41tsxCVDPyL._AA3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09" y="297777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ecx.images-amazon.com/images/I/41tsxCVDPyL._AA3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812" y="293000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4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look so different . . 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Yet they’re both still gingerbread men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Doesn’t that make them the same on some level?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00" b="32014"/>
          <a:stretch/>
        </p:blipFill>
        <p:spPr>
          <a:xfrm>
            <a:off x="5105400" y="1219200"/>
            <a:ext cx="1539921" cy="1637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3967" b="34194"/>
          <a:stretch/>
        </p:blipFill>
        <p:spPr>
          <a:xfrm>
            <a:off x="6781800" y="1219200"/>
            <a:ext cx="1511438" cy="161871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26642"/>
            <a:ext cx="129252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164" y="3369860"/>
            <a:ext cx="129252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9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what archetypes do . . . They take a standard form or cookie cutter image and dress up in different clothes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Their essence is the same, but their appearance sets them apart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HERO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32421"/>
            <a:ext cx="266700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32421"/>
            <a:ext cx="2356386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32421"/>
            <a:ext cx="259588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97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they look the same, talk the same, or even experience the same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r>
              <a:rPr lang="en-US" dirty="0" smtClean="0"/>
              <a:t>But there are certain things that make them similar:</a:t>
            </a:r>
          </a:p>
          <a:p>
            <a:pPr lvl="1"/>
            <a:r>
              <a:rPr lang="en-US" dirty="0" smtClean="0"/>
              <a:t>They didn’t grow up with their parents</a:t>
            </a:r>
          </a:p>
          <a:p>
            <a:pPr lvl="1"/>
            <a:r>
              <a:rPr lang="en-US" dirty="0" smtClean="0"/>
              <a:t>They have a special weapon to help them defeat evil</a:t>
            </a:r>
          </a:p>
          <a:p>
            <a:pPr lvl="1"/>
            <a:r>
              <a:rPr lang="en-US" dirty="0" smtClean="0"/>
              <a:t>They suffer trauma</a:t>
            </a:r>
          </a:p>
          <a:p>
            <a:pPr lvl="1"/>
            <a:r>
              <a:rPr lang="en-US" dirty="0" smtClean="0"/>
              <a:t>They go on an epic quest/journey to defeat evil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1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Archetypes</vt:lpstr>
      <vt:lpstr>What is an Archetype?</vt:lpstr>
      <vt:lpstr>PowerPoint Presentation</vt:lpstr>
      <vt:lpstr>PowerPoint Presentation</vt:lpstr>
      <vt:lpstr>PowerPoint Presentation</vt:lpstr>
      <vt:lpstr>Archetype Example</vt:lpstr>
      <vt:lpstr>Do they look the same, talk the same, or even experience the same things?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Archetypes</dc:title>
  <dc:creator>McCune, Mariah</dc:creator>
  <cp:lastModifiedBy>MRR</cp:lastModifiedBy>
  <cp:revision>9</cp:revision>
  <dcterms:created xsi:type="dcterms:W3CDTF">2013-01-09T18:10:42Z</dcterms:created>
  <dcterms:modified xsi:type="dcterms:W3CDTF">2013-01-10T00:20:28Z</dcterms:modified>
</cp:coreProperties>
</file>