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66" r:id="rId3"/>
    <p:sldId id="260" r:id="rId4"/>
    <p:sldId id="258" r:id="rId5"/>
    <p:sldId id="268" r:id="rId6"/>
    <p:sldId id="269" r:id="rId7"/>
    <p:sldId id="261" r:id="rId8"/>
    <p:sldId id="270" r:id="rId9"/>
    <p:sldId id="262" r:id="rId10"/>
    <p:sldId id="271" r:id="rId11"/>
    <p:sldId id="265" r:id="rId12"/>
    <p:sldId id="272" r:id="rId13"/>
    <p:sldId id="264"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65F2B35-AA6B-4851-9A3A-694643F91475}" type="datetimeFigureOut">
              <a:rPr lang="en-US" smtClean="0"/>
              <a:t>10/23/2019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4D7C436-A736-45D7-A71D-AFE6ADF0693D}" type="slidenum">
              <a:rPr lang="en-US" smtClean="0"/>
              <a:t>‹#›</a:t>
            </a:fld>
            <a:endParaRPr lang="en-US"/>
          </a:p>
        </p:txBody>
      </p:sp>
    </p:spTree>
    <p:extLst>
      <p:ext uri="{BB962C8B-B14F-4D97-AF65-F5344CB8AC3E}">
        <p14:creationId xmlns:p14="http://schemas.microsoft.com/office/powerpoint/2010/main" val="14684647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85F493-70AC-4A10-ACE3-7498537EA17B}"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5F493-70AC-4A10-ACE3-7498537EA17B}"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5F493-70AC-4A10-ACE3-7498537EA17B}"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5F493-70AC-4A10-ACE3-7498537EA17B}"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100000">
              <a:schemeClr val="bg2">
                <a:shade val="60000"/>
                <a:hueMod val="40000"/>
                <a:satMod val="120000"/>
                <a:lumMod val="103000"/>
              </a:schemeClr>
            </a:gs>
          </a:gsLst>
          <a:lin ang="5400000" scaled="1"/>
          <a:tileRect/>
        </a:grad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685F493-70AC-4A10-ACE3-7498537EA17B}" type="datetimeFigureOut">
              <a:rPr lang="en-US" smtClean="0"/>
              <a:t>10/23/2019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58230BB-56BB-4BA3-85C1-FF79C18D4DAC}"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Conclusions</a:t>
            </a:r>
            <a:endParaRPr lang="en-US" dirty="0"/>
          </a:p>
        </p:txBody>
      </p:sp>
      <p:sp>
        <p:nvSpPr>
          <p:cNvPr id="3" name="Subtitle 2"/>
          <p:cNvSpPr>
            <a:spLocks noGrp="1"/>
          </p:cNvSpPr>
          <p:nvPr>
            <p:ph type="subTitle" idx="1"/>
          </p:nvPr>
        </p:nvSpPr>
        <p:spPr/>
        <p:txBody>
          <a:bodyPr/>
          <a:lstStyle/>
          <a:p>
            <a:r>
              <a:rPr lang="en-US" dirty="0" smtClean="0"/>
              <a:t>Comp/Lit 9</a:t>
            </a:r>
            <a:endParaRPr lang="en-US" dirty="0"/>
          </a:p>
        </p:txBody>
      </p:sp>
    </p:spTree>
    <p:extLst>
      <p:ext uri="{BB962C8B-B14F-4D97-AF65-F5344CB8AC3E}">
        <p14:creationId xmlns:p14="http://schemas.microsoft.com/office/powerpoint/2010/main" val="279639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Anecdote </a:t>
            </a:r>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boy died just a few hours later.  Though the doctors had done their best, in the end the boy’s kidneys had failed.  E. Coli is a deadly disease.  However, it could have easily been prevented if the boy, and all those around him, made the choice to wash his hands after each time he used the restroom and before touching his food.</a:t>
            </a:r>
            <a:endParaRPr lang="en-US" sz="2400" dirty="0"/>
          </a:p>
        </p:txBody>
      </p:sp>
    </p:spTree>
    <p:extLst>
      <p:ext uri="{BB962C8B-B14F-4D97-AF65-F5344CB8AC3E}">
        <p14:creationId xmlns:p14="http://schemas.microsoft.com/office/powerpoint/2010/main" val="304784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 from a Famous Person Introduction</a:t>
            </a:r>
            <a:endParaRPr lang="en-US" dirty="0"/>
          </a:p>
        </p:txBody>
      </p:sp>
      <p:sp>
        <p:nvSpPr>
          <p:cNvPr id="3" name="Content Placeholder 2"/>
          <p:cNvSpPr>
            <a:spLocks noGrp="1"/>
          </p:cNvSpPr>
          <p:nvPr>
            <p:ph idx="1"/>
          </p:nvPr>
        </p:nvSpPr>
        <p:spPr/>
        <p:txBody>
          <a:bodyPr anchor="t">
            <a:normAutofit/>
          </a:bodyPr>
          <a:lstStyle/>
          <a:p>
            <a:pPr marL="0" indent="0">
              <a:buNone/>
            </a:pPr>
            <a:r>
              <a:rPr lang="en-US" sz="2800" dirty="0"/>
              <a:t>According to the CDC, “life is better with clean hands.”  This is in large part because clean hands keep us from falling ill, and not falling ill certainly makes for a better quality of life. While there are many inventions, handwashing is the greatest of all time because it leads to less disease, healthier people, and longer lives.</a:t>
            </a:r>
            <a:endParaRPr lang="en-US" sz="2800" dirty="0"/>
          </a:p>
        </p:txBody>
      </p:sp>
    </p:spTree>
    <p:extLst>
      <p:ext uri="{BB962C8B-B14F-4D97-AF65-F5344CB8AC3E}">
        <p14:creationId xmlns:p14="http://schemas.microsoft.com/office/powerpoint/2010/main" val="2278954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 from a Famous </a:t>
            </a:r>
            <a:r>
              <a:rPr lang="en-US" dirty="0" smtClean="0"/>
              <a:t>Person Conclusion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experts and scientists at the CDC endorse hand washing as the way to a better life.  If such experts as this think that hand washing is such an important development in human health, how can anyone else argue?  The CDC has made it clear that if we want to take a stand against disease, we must start with clean hands.</a:t>
            </a:r>
            <a:endParaRPr lang="en-US" sz="2400" dirty="0" smtClean="0"/>
          </a:p>
        </p:txBody>
      </p:sp>
    </p:spTree>
    <p:extLst>
      <p:ext uri="{BB962C8B-B14F-4D97-AF65-F5344CB8AC3E}">
        <p14:creationId xmlns:p14="http://schemas.microsoft.com/office/powerpoint/2010/main" val="1584340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Shocking Statistic or Fact Introduction</a:t>
            </a:r>
            <a:endParaRPr lang="en-US" dirty="0"/>
          </a:p>
        </p:txBody>
      </p:sp>
      <p:sp>
        <p:nvSpPr>
          <p:cNvPr id="3" name="Content Placeholder 2"/>
          <p:cNvSpPr>
            <a:spLocks noGrp="1"/>
          </p:cNvSpPr>
          <p:nvPr>
            <p:ph idx="1"/>
          </p:nvPr>
        </p:nvSpPr>
        <p:spPr/>
        <p:txBody>
          <a:bodyPr anchor="t">
            <a:normAutofit fontScale="85000" lnSpcReduction="10000"/>
          </a:bodyPr>
          <a:lstStyle/>
          <a:p>
            <a:pPr marL="0" indent="0">
              <a:buNone/>
            </a:pPr>
            <a:r>
              <a:rPr lang="en-US" sz="2800" dirty="0"/>
              <a:t>According to B4 Brands, “80% of communicable diseases are transferred by touch.”  That means that the good majority of illness comes from those foods, people, and objects that you touch with your own hands.  Wouldn’t it be nice if there was an invention out there that could reduce the amount of communicable diseases?  Fortunately, there is. While there are many inventions, handwashing is the greatest of all time because it leads to less disease, healthier people, and longer lives.</a:t>
            </a:r>
            <a:endParaRPr lang="en-US" sz="2800" dirty="0"/>
          </a:p>
        </p:txBody>
      </p:sp>
    </p:spTree>
    <p:extLst>
      <p:ext uri="{BB962C8B-B14F-4D97-AF65-F5344CB8AC3E}">
        <p14:creationId xmlns:p14="http://schemas.microsoft.com/office/powerpoint/2010/main" val="2132852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Shocking Statistic or </a:t>
            </a:r>
            <a:r>
              <a:rPr lang="en-US" dirty="0" smtClean="0"/>
              <a:t>Fact Conclusion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fact that eight out of ten illnesses are caused by touching something else and then touching our hands, nose, or face should motivate anyone to go and wash their hands.  By keeping ourselves clean, we decrease our likelihood of contracting an illness to a mere 20%.  I for one would take those odds any day. </a:t>
            </a:r>
            <a:endParaRPr lang="en-US" sz="2400" dirty="0" smtClean="0"/>
          </a:p>
        </p:txBody>
      </p:sp>
    </p:spTree>
    <p:extLst>
      <p:ext uri="{BB962C8B-B14F-4D97-AF65-F5344CB8AC3E}">
        <p14:creationId xmlns:p14="http://schemas.microsoft.com/office/powerpoint/2010/main" val="1451477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3" name="Content Placeholder 2"/>
          <p:cNvSpPr>
            <a:spLocks noGrp="1"/>
          </p:cNvSpPr>
          <p:nvPr>
            <p:ph idx="1"/>
          </p:nvPr>
        </p:nvSpPr>
        <p:spPr/>
        <p:txBody>
          <a:bodyPr>
            <a:normAutofit/>
          </a:bodyPr>
          <a:lstStyle/>
          <a:p>
            <a:r>
              <a:rPr lang="en-US" sz="2400" dirty="0" smtClean="0"/>
              <a:t>When we work so hard to create </a:t>
            </a:r>
            <a:r>
              <a:rPr lang="en-US" sz="2400" smtClean="0"/>
              <a:t>an attention-grabbing introduction</a:t>
            </a:r>
            <a:r>
              <a:rPr lang="en-US" sz="2400" dirty="0" smtClean="0"/>
              <a:t>, it seems a waste to have a boring conclusion at the end.</a:t>
            </a:r>
          </a:p>
          <a:p>
            <a:r>
              <a:rPr lang="en-US" sz="2400" dirty="0" smtClean="0"/>
              <a:t>Readers will remember what happened first and last in an essay.  Make your conclusion unforgettable and </a:t>
            </a:r>
            <a:r>
              <a:rPr lang="en-US" sz="2400" dirty="0" err="1" smtClean="0"/>
              <a:t>unregrettable</a:t>
            </a:r>
            <a:r>
              <a:rPr lang="en-US" sz="2400" dirty="0" smtClean="0"/>
              <a:t>.</a:t>
            </a:r>
            <a:endParaRPr lang="en-US" sz="2400" dirty="0"/>
          </a:p>
        </p:txBody>
      </p:sp>
    </p:spTree>
    <p:extLst>
      <p:ext uri="{BB962C8B-B14F-4D97-AF65-F5344CB8AC3E}">
        <p14:creationId xmlns:p14="http://schemas.microsoft.com/office/powerpoint/2010/main" val="2777232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effective conclusion?</a:t>
            </a:r>
            <a:endParaRPr lang="en-US" dirty="0"/>
          </a:p>
        </p:txBody>
      </p:sp>
      <p:sp>
        <p:nvSpPr>
          <p:cNvPr id="3" name="Content Placeholder 2"/>
          <p:cNvSpPr>
            <a:spLocks noGrp="1"/>
          </p:cNvSpPr>
          <p:nvPr>
            <p:ph idx="1"/>
          </p:nvPr>
        </p:nvSpPr>
        <p:spPr/>
        <p:txBody>
          <a:bodyPr/>
          <a:lstStyle/>
          <a:p>
            <a:r>
              <a:rPr lang="en-US" sz="2400" dirty="0" smtClean="0"/>
              <a:t>An effective conclusion</a:t>
            </a:r>
          </a:p>
          <a:p>
            <a:pPr lvl="1"/>
            <a:r>
              <a:rPr lang="en-US" sz="2400" dirty="0" smtClean="0"/>
              <a:t>Ties back to your introduction</a:t>
            </a:r>
          </a:p>
          <a:p>
            <a:pPr lvl="1"/>
            <a:r>
              <a:rPr lang="en-US" sz="2400" dirty="0" smtClean="0"/>
              <a:t>Addresses the major points of the essay</a:t>
            </a:r>
          </a:p>
          <a:p>
            <a:pPr lvl="1"/>
            <a:r>
              <a:rPr lang="en-US" sz="2400" dirty="0" smtClean="0"/>
              <a:t>Doesn’t introduce any new information</a:t>
            </a:r>
          </a:p>
          <a:p>
            <a:pPr lvl="1"/>
            <a:r>
              <a:rPr lang="en-US" sz="2400" dirty="0" smtClean="0"/>
              <a:t>Leaves your reader with something to think about</a:t>
            </a:r>
            <a:endParaRPr lang="en-US" dirty="0" smtClean="0"/>
          </a:p>
        </p:txBody>
      </p:sp>
    </p:spTree>
    <p:extLst>
      <p:ext uri="{BB962C8B-B14F-4D97-AF65-F5344CB8AC3E}">
        <p14:creationId xmlns:p14="http://schemas.microsoft.com/office/powerpoint/2010/main" val="320367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Student Conclusion:</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In conclusion, </a:t>
            </a:r>
            <a:r>
              <a:rPr lang="en-US" sz="3200" dirty="0" smtClean="0"/>
              <a:t>washing your hands is really important. </a:t>
            </a:r>
            <a:r>
              <a:rPr lang="en-US" sz="3200" dirty="0"/>
              <a:t>While there are many inventions, handwashing is the greatest of all time because it leads to less disease, healthier people, and longer lives.</a:t>
            </a:r>
          </a:p>
          <a:p>
            <a:pPr marL="0" indent="0" algn="ctr">
              <a:buNone/>
            </a:pPr>
            <a:endParaRPr lang="en-US" sz="3200" dirty="0"/>
          </a:p>
        </p:txBody>
      </p:sp>
    </p:spTree>
    <p:extLst>
      <p:ext uri="{BB962C8B-B14F-4D97-AF65-F5344CB8AC3E}">
        <p14:creationId xmlns:p14="http://schemas.microsoft.com/office/powerpoint/2010/main" val="2490963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 Introduction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What is the most important invention that has allowed people to be happier and healthier?  Many people might answer by describing developments in the healthy food industry or by citing better, more efficient exercise equipment, and while these are important developments towards better health, there is something else that is even more impactful to the overall health of humanity.  It is something so simple that many people often overlook it: While there are many inventions, handwashing is the greatest of all time because it leads to less disease, healthier people, and longer lives.</a:t>
            </a:r>
            <a:endParaRPr lang="en-US" sz="2400" dirty="0"/>
          </a:p>
        </p:txBody>
      </p:sp>
    </p:spTree>
    <p:extLst>
      <p:ext uri="{BB962C8B-B14F-4D97-AF65-F5344CB8AC3E}">
        <p14:creationId xmlns:p14="http://schemas.microsoft.com/office/powerpoint/2010/main" val="2585236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Question </a:t>
            </a:r>
            <a:r>
              <a:rPr lang="en-US" dirty="0" smtClean="0"/>
              <a:t>Conclusion</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While there are many inventions that have benefitted mankind, none even come close to the benefits of hand washing.  Sure, electricity and clean running water have led to advances in our living conditions and personal hygiene.  However, neither of those address the invisible menace of bacteria that live and reproduce on our hands.  In fact, no invention in the world addresses that menace, except one: washing our hands with soap and water.</a:t>
            </a:r>
            <a:endParaRPr lang="en-US" sz="2400" dirty="0"/>
          </a:p>
        </p:txBody>
      </p:sp>
    </p:spTree>
    <p:extLst>
      <p:ext uri="{BB962C8B-B14F-4D97-AF65-F5344CB8AC3E}">
        <p14:creationId xmlns:p14="http://schemas.microsoft.com/office/powerpoint/2010/main" val="292632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Vivid description introduction</a:t>
            </a:r>
            <a:endParaRPr lang="en-US" dirty="0"/>
          </a:p>
        </p:txBody>
      </p:sp>
      <p:sp>
        <p:nvSpPr>
          <p:cNvPr id="3" name="Content Placeholder 2"/>
          <p:cNvSpPr>
            <a:spLocks noGrp="1"/>
          </p:cNvSpPr>
          <p:nvPr>
            <p:ph idx="1"/>
          </p:nvPr>
        </p:nvSpPr>
        <p:spPr>
          <a:xfrm>
            <a:off x="1009443" y="1807361"/>
            <a:ext cx="7125112" cy="4288639"/>
          </a:xfrm>
        </p:spPr>
        <p:txBody>
          <a:bodyPr>
            <a:normAutofit fontScale="85000" lnSpcReduction="20000"/>
          </a:bodyPr>
          <a:lstStyle/>
          <a:p>
            <a:pPr marL="0" indent="0">
              <a:buNone/>
            </a:pPr>
            <a:r>
              <a:rPr lang="en-US" sz="2800" dirty="0"/>
              <a:t>The stink of vomit fills your nose and stings your eyes as you go into the restroom.  Again.  The white porcelain fixtures are all you notice before a wave of nausea overtakes you, and you are kneeling once again to empty the contents of your stomach.  For the next ten seconds, all you can hear is the cascading splash of your half-digested lunch landing in toilet water.  If only you had thought to wash your hands. While there are many inventions, handwashing is the greatest of all time because it leads to less disease, healthier people, and longer lives.</a:t>
            </a:r>
            <a:endParaRPr lang="en-US" sz="2800" dirty="0"/>
          </a:p>
        </p:txBody>
      </p:sp>
    </p:spTree>
    <p:extLst>
      <p:ext uri="{BB962C8B-B14F-4D97-AF65-F5344CB8AC3E}">
        <p14:creationId xmlns:p14="http://schemas.microsoft.com/office/powerpoint/2010/main" val="4229267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Vivid description </a:t>
            </a:r>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You got lucky this time.  Two days after your vomiting projectiles into the toilet, and you’re starting to feel better.  While queasy, your stomach can hold food down, and you’ve gotten most of the vomit stink out of your nostrils.  You’re throat is still a little raw, but that too will heal in time.  Norovirus is never fun, but at least you were one of the lucky ones who survived without anything too terrible.  I don’t imagine you’re too eager to repeat the situation anytime soon, though.  No? Then wash your hands!</a:t>
            </a:r>
            <a:endParaRPr lang="en-US" sz="2000" dirty="0" smtClean="0"/>
          </a:p>
        </p:txBody>
      </p:sp>
    </p:spTree>
    <p:extLst>
      <p:ext uri="{BB962C8B-B14F-4D97-AF65-F5344CB8AC3E}">
        <p14:creationId xmlns:p14="http://schemas.microsoft.com/office/powerpoint/2010/main" val="104246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 introduction</a:t>
            </a:r>
            <a:endParaRPr lang="en-US" dirty="0"/>
          </a:p>
        </p:txBody>
      </p:sp>
      <p:sp>
        <p:nvSpPr>
          <p:cNvPr id="3" name="Content Placeholder 2"/>
          <p:cNvSpPr>
            <a:spLocks noGrp="1"/>
          </p:cNvSpPr>
          <p:nvPr>
            <p:ph idx="1"/>
          </p:nvPr>
        </p:nvSpPr>
        <p:spPr>
          <a:xfrm>
            <a:off x="381000" y="1676401"/>
            <a:ext cx="8229600" cy="4800600"/>
          </a:xfrm>
        </p:spPr>
        <p:txBody>
          <a:bodyPr>
            <a:normAutofit fontScale="62500" lnSpcReduction="20000"/>
          </a:bodyPr>
          <a:lstStyle/>
          <a:p>
            <a:pPr marL="0" indent="0">
              <a:buNone/>
            </a:pPr>
            <a:r>
              <a:rPr lang="en-US" sz="2800" dirty="0"/>
              <a:t>An anxious mother sits at the edge of her son’s hospital bed.  She thinks back just four days ago when he was joyfully playing trucks in their back yard.  Then she thinks back three days ago when he started vomiting and complaining about abdominal cramps.  She thought it was stomach flu and kept him home from school with some 7UP and chicken noodle soup.  Finally she thinks back to yesterday when the boy wouldn’t wake up from his nap.  She rushed him to the hospital.  “E. Coli,” the doctors said.  What did that mean?  It meant he had come into contact with the disease, usually by touching his hand to something contaminated and then touching his hand to his mouth.  “He might have organ failure,” the doctors warned.  “He might be permanently disabled,” they said a few hours later when he still wouldn’t wake up.  “He is probably going to die,” they said the following morning when nothing about his condition had changed.  If only she had made him wash his hands more often.  If only. While there are many inventions, handwashing is the greatest of all time because it leads to less disease, healthier people, and longer lives.</a:t>
            </a:r>
            <a:endParaRPr lang="en-US" sz="2800" dirty="0"/>
          </a:p>
        </p:txBody>
      </p:sp>
    </p:spTree>
    <p:extLst>
      <p:ext uri="{BB962C8B-B14F-4D97-AF65-F5344CB8AC3E}">
        <p14:creationId xmlns:p14="http://schemas.microsoft.com/office/powerpoint/2010/main" val="2170272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Summer</Template>
  <TotalTime>308</TotalTime>
  <Words>1150</Words>
  <Application>Microsoft Office PowerPoint</Application>
  <PresentationFormat>On-screen Show (4:3)</PresentationFormat>
  <Paragraphs>33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Trebuchet MS</vt:lpstr>
      <vt:lpstr>Verdana</vt:lpstr>
      <vt:lpstr>Wingdings 2</vt:lpstr>
      <vt:lpstr>Summer</vt:lpstr>
      <vt:lpstr>Conclusions</vt:lpstr>
      <vt:lpstr>Why Bother?</vt:lpstr>
      <vt:lpstr>What is an effective conclusion?</vt:lpstr>
      <vt:lpstr>Standard Student Conclusion:</vt:lpstr>
      <vt:lpstr>Rhetorical Question Introduction</vt:lpstr>
      <vt:lpstr>Rhetorical Question Conclusion</vt:lpstr>
      <vt:lpstr>Vivid description introduction</vt:lpstr>
      <vt:lpstr>Vivid description conclusion</vt:lpstr>
      <vt:lpstr>Anecdote introduction</vt:lpstr>
      <vt:lpstr>Anecdote conclusion</vt:lpstr>
      <vt:lpstr>Quotation from a Famous Person Introduction</vt:lpstr>
      <vt:lpstr>Quotation from a Famous Person Conclusion</vt:lpstr>
      <vt:lpstr>Shocking Statistic or Fact Introduction</vt:lpstr>
      <vt:lpstr>Shocking Statistic or Fact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McCune, Mariah</dc:creator>
  <cp:lastModifiedBy>Mccune, Mariah</cp:lastModifiedBy>
  <cp:revision>29</cp:revision>
  <dcterms:created xsi:type="dcterms:W3CDTF">2012-09-13T17:41:04Z</dcterms:created>
  <dcterms:modified xsi:type="dcterms:W3CDTF">2019-10-23T20:09:09Z</dcterms:modified>
</cp:coreProperties>
</file>