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Book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 err="1" smtClean="0"/>
              <a:t>eurylochus</a:t>
            </a:r>
            <a:r>
              <a:rPr lang="en-US" dirty="0" smtClean="0"/>
              <a:t> meet </a:t>
            </a:r>
            <a:r>
              <a:rPr lang="en-US" dirty="0" err="1" smtClean="0"/>
              <a:t>circe</a:t>
            </a:r>
            <a:r>
              <a:rPr lang="en-US" dirty="0" smtClean="0"/>
              <a:t>; </a:t>
            </a:r>
            <a:r>
              <a:rPr lang="en-US" dirty="0" err="1" smtClean="0"/>
              <a:t>eurylochus</a:t>
            </a:r>
            <a:r>
              <a:rPr lang="en-US" dirty="0" smtClean="0"/>
              <a:t> escapes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205" y="1101071"/>
            <a:ext cx="2090519" cy="3293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081" y="1364539"/>
            <a:ext cx="3029975" cy="302997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7083425" y="363429"/>
            <a:ext cx="1867631" cy="100111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 be </a:t>
            </a:r>
            <a:r>
              <a:rPr lang="en-US" dirty="0" err="1" smtClean="0"/>
              <a:t>cray</a:t>
            </a:r>
            <a:r>
              <a:rPr lang="en-US" dirty="0" smtClean="0"/>
              <a:t> </a:t>
            </a:r>
            <a:r>
              <a:rPr lang="en-US" dirty="0" err="1" smtClean="0"/>
              <a:t>cray</a:t>
            </a:r>
            <a:r>
              <a:rPr lang="en-US" dirty="0" smtClean="0"/>
              <a:t>!  I’m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8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4302022" y="0"/>
            <a:ext cx="3610303" cy="46611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Ody’s</a:t>
            </a:r>
            <a:r>
              <a:rPr lang="en-US" dirty="0" smtClean="0"/>
              <a:t> on a mission to save his men.  Hermes helps him with a moly flower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111" y="1429876"/>
            <a:ext cx="1268404" cy="1724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4" y="1045938"/>
            <a:ext cx="2999492" cy="3615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657" y="1045938"/>
            <a:ext cx="1673101" cy="34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follows </a:t>
            </a:r>
            <a:r>
              <a:rPr lang="en-US" dirty="0" err="1" smtClean="0"/>
              <a:t>hermes</a:t>
            </a:r>
            <a:r>
              <a:rPr lang="en-US" dirty="0" smtClean="0"/>
              <a:t>’ instruction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195207"/>
            <a:ext cx="2091109" cy="329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067" y="942959"/>
            <a:ext cx="1676545" cy="3432345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198179" y="223959"/>
            <a:ext cx="2222938" cy="121394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aren’t these spells working?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8380339" y="15066"/>
            <a:ext cx="2403275" cy="927894"/>
          </a:xfrm>
          <a:prstGeom prst="wedgeEllipseCallout">
            <a:avLst>
              <a:gd name="adj1" fmla="val -46417"/>
              <a:gd name="adj2" fmla="val 709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I’m immune to your wiles.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8993929" y="1027401"/>
            <a:ext cx="2183824" cy="864462"/>
          </a:xfrm>
          <a:prstGeom prst="wedgeEllipseCallout">
            <a:avLst>
              <a:gd name="adj1" fmla="val -71368"/>
              <a:gd name="adj2" fmla="val -315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I’ll have to kill you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8980189" y="2149994"/>
            <a:ext cx="1803426" cy="940047"/>
          </a:xfrm>
          <a:prstGeom prst="wedgeEllipseCallout">
            <a:avLst>
              <a:gd name="adj1" fmla="val -59298"/>
              <a:gd name="adj2" fmla="val -6999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I’d be ok with that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2533654" y="1876096"/>
            <a:ext cx="2222938" cy="1450427"/>
          </a:xfrm>
          <a:prstGeom prst="wedgeRectCallout">
            <a:avLst>
              <a:gd name="adj1" fmla="val -71188"/>
              <a:gd name="adj2" fmla="val 6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No, don’t kill me.  We can work something out . . . Sleep with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4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Spends a year as </a:t>
            </a:r>
            <a:r>
              <a:rPr lang="en-US" dirty="0" err="1" smtClean="0"/>
              <a:t>circe’s</a:t>
            </a:r>
            <a:r>
              <a:rPr lang="en-US" dirty="0" smtClean="0"/>
              <a:t> lover before deciding he wants to go home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9416" y="988996"/>
            <a:ext cx="2091109" cy="329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30" y="918885"/>
            <a:ext cx="1676545" cy="34323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362520" y="525049"/>
            <a:ext cx="2745508" cy="1272220"/>
          </a:xfrm>
          <a:prstGeom prst="wedgeEllipseCallout">
            <a:avLst>
              <a:gd name="adj1" fmla="val -46417"/>
              <a:gd name="adj2" fmla="val 709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Baby, this is cool and all, but I think I’m </a:t>
            </a:r>
            <a:r>
              <a:rPr lang="en-US" dirty="0" err="1" smtClean="0"/>
              <a:t>gonna</a:t>
            </a:r>
            <a:r>
              <a:rPr lang="en-US" dirty="0" smtClean="0"/>
              <a:t> go. . .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8485515" y="346840"/>
            <a:ext cx="1415230" cy="867103"/>
          </a:xfrm>
          <a:prstGeom prst="wedgeRectCallout">
            <a:avLst>
              <a:gd name="adj1" fmla="val -57003"/>
              <a:gd name="adj2" fmla="val 79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1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and his men arrive at Aeolian island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791" y="1124498"/>
            <a:ext cx="6773243" cy="27373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09848" y="2225154"/>
            <a:ext cx="914400" cy="536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0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Aeolus Likes </a:t>
            </a:r>
            <a:r>
              <a:rPr lang="en-US" dirty="0" err="1" smtClean="0"/>
              <a:t>Ody</a:t>
            </a:r>
            <a:r>
              <a:rPr lang="en-US" dirty="0" smtClean="0"/>
              <a:t> and wants to help him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2812" y="878186"/>
            <a:ext cx="1755800" cy="360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64" y="878186"/>
            <a:ext cx="5512870" cy="36091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138377" y="141890"/>
            <a:ext cx="3626069" cy="1702676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like you, and Poseidon’s a poop.  Take this bag of wind.  It will bring you home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3836743" y="3294415"/>
            <a:ext cx="2927703" cy="1192916"/>
          </a:xfrm>
          <a:prstGeom prst="wedgeEllipseCallout">
            <a:avLst>
              <a:gd name="adj1" fmla="val -56374"/>
              <a:gd name="adj2" fmla="val -4587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 yeah, and don’t open the bag for any reason!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1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Ody’s</a:t>
            </a:r>
            <a:r>
              <a:rPr lang="en-US" dirty="0" smtClean="0"/>
              <a:t> men mess everything 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142" y="581001"/>
            <a:ext cx="3254540" cy="41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3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Aeolus refuses to help a second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368" y="864637"/>
            <a:ext cx="5517358" cy="360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486" y="878187"/>
            <a:ext cx="1755800" cy="36091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138377" y="141890"/>
            <a:ext cx="3626069" cy="1702676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man like you must be cursed.  Go away before you break something!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8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men then sail to </a:t>
            </a:r>
            <a:r>
              <a:rPr lang="en-US" dirty="0" err="1" smtClean="0"/>
              <a:t>laestrygonian</a:t>
            </a:r>
            <a:r>
              <a:rPr lang="en-US" dirty="0" smtClean="0"/>
              <a:t> 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791" y="1121450"/>
            <a:ext cx="6773243" cy="2743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26" y="1588297"/>
            <a:ext cx="789474" cy="10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</a:t>
            </a:r>
            <a:r>
              <a:rPr lang="en-US" dirty="0" err="1" smtClean="0"/>
              <a:t>antiphates</a:t>
            </a:r>
            <a:r>
              <a:rPr lang="en-US" dirty="0" smtClean="0"/>
              <a:t> doesn’t give them a warm welcome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163" y="864394"/>
            <a:ext cx="47625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8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90" y="1243711"/>
            <a:ext cx="6773243" cy="2743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and his men make their way to </a:t>
            </a:r>
            <a:r>
              <a:rPr lang="en-US" dirty="0" err="1" smtClean="0"/>
              <a:t>Aeaeian</a:t>
            </a:r>
            <a:r>
              <a:rPr lang="en-US" dirty="0" smtClean="0"/>
              <a:t> Island, home to Circe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5497" y="1163119"/>
            <a:ext cx="969348" cy="7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Ody</a:t>
            </a:r>
            <a:r>
              <a:rPr lang="en-US" dirty="0" smtClean="0"/>
              <a:t> splits his men into two groups: team </a:t>
            </a:r>
            <a:r>
              <a:rPr lang="en-US" dirty="0" err="1" smtClean="0"/>
              <a:t>ody</a:t>
            </a:r>
            <a:r>
              <a:rPr lang="en-US" dirty="0" smtClean="0"/>
              <a:t> and team </a:t>
            </a:r>
            <a:r>
              <a:rPr lang="en-US" dirty="0" err="1" smtClean="0"/>
              <a:t>eurylochus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 err="1"/>
              <a:t>O</a:t>
            </a:r>
            <a:r>
              <a:rPr lang="en-US" dirty="0" err="1" smtClean="0"/>
              <a:t>dy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15618" y="1270000"/>
            <a:ext cx="1474315" cy="303053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 err="1" smtClean="0"/>
              <a:t>Eurylochus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56400" y="1262063"/>
            <a:ext cx="3030537" cy="303053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971500" y="158065"/>
            <a:ext cx="2827637" cy="1631731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guys go investigate.  We’ll stay here and set up camp.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9033641" y="268890"/>
            <a:ext cx="1867631" cy="100111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Whatever you say, boss.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0078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251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Slice</vt:lpstr>
      <vt:lpstr>Book 10</vt:lpstr>
      <vt:lpstr>Ody and his men arrive at Aeolian island</vt:lpstr>
      <vt:lpstr>Aeolus Likes Ody and wants to help him</vt:lpstr>
      <vt:lpstr>Ody’s men mess everything up</vt:lpstr>
      <vt:lpstr>Aeolus refuses to help a second time</vt:lpstr>
      <vt:lpstr>The men then sail to laestrygonian land</vt:lpstr>
      <vt:lpstr>King antiphates doesn’t give them a warm welcome</vt:lpstr>
      <vt:lpstr>Ody and his men make their way to Aeaeian Island, home to Circe</vt:lpstr>
      <vt:lpstr>Ody splits his men into two groups: team ody and team eurylochus</vt:lpstr>
      <vt:lpstr>Team eurylochus meet circe; eurylochus escapes</vt:lpstr>
      <vt:lpstr>Ody’s on a mission to save his men.  Hermes helps him with a moly flower</vt:lpstr>
      <vt:lpstr>Ody follows hermes’ instruction</vt:lpstr>
      <vt:lpstr>Spends a year as circe’s lover before deciding he wants to go home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10</dc:title>
  <dc:creator>McCune, Mariah</dc:creator>
  <cp:lastModifiedBy>McCune, Mariah</cp:lastModifiedBy>
  <cp:revision>8</cp:revision>
  <dcterms:created xsi:type="dcterms:W3CDTF">2013-11-18T15:43:26Z</dcterms:created>
  <dcterms:modified xsi:type="dcterms:W3CDTF">2013-11-18T16:50:38Z</dcterms:modified>
</cp:coreProperties>
</file>