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64" r:id="rId6"/>
    <p:sldId id="259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9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7F049-8627-4D60-B051-AEF31DB15FCB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88BA-4D77-4E18-91DA-75F76DB6B70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6479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7F049-8627-4D60-B051-AEF31DB15FCB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88BA-4D77-4E18-91DA-75F76DB6B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904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7F049-8627-4D60-B051-AEF31DB15FCB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88BA-4D77-4E18-91DA-75F76DB6B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478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7F049-8627-4D60-B051-AEF31DB15FCB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88BA-4D77-4E18-91DA-75F76DB6B70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7266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7F049-8627-4D60-B051-AEF31DB15FCB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88BA-4D77-4E18-91DA-75F76DB6B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6628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7F049-8627-4D60-B051-AEF31DB15FCB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88BA-4D77-4E18-91DA-75F76DB6B70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5884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7F049-8627-4D60-B051-AEF31DB15FCB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88BA-4D77-4E18-91DA-75F76DB6B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7597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7F049-8627-4D60-B051-AEF31DB15FCB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88BA-4D77-4E18-91DA-75F76DB6B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1339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7F049-8627-4D60-B051-AEF31DB15FCB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88BA-4D77-4E18-91DA-75F76DB6B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879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7F049-8627-4D60-B051-AEF31DB15FCB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88BA-4D77-4E18-91DA-75F76DB6B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41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7F049-8627-4D60-B051-AEF31DB15FCB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88BA-4D77-4E18-91DA-75F76DB6B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209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7F049-8627-4D60-B051-AEF31DB15FCB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88BA-4D77-4E18-91DA-75F76DB6B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565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7F049-8627-4D60-B051-AEF31DB15FCB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88BA-4D77-4E18-91DA-75F76DB6B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155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7F049-8627-4D60-B051-AEF31DB15FCB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88BA-4D77-4E18-91DA-75F76DB6B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857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7F049-8627-4D60-B051-AEF31DB15FCB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88BA-4D77-4E18-91DA-75F76DB6B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562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7F049-8627-4D60-B051-AEF31DB15FCB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88BA-4D77-4E18-91DA-75F76DB6B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29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7F049-8627-4D60-B051-AEF31DB15FCB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88BA-4D77-4E18-91DA-75F76DB6B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473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407F049-8627-4D60-B051-AEF31DB15FCB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D8488BA-4D77-4E18-91DA-75F76DB6B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6983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Book 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14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Finally we meet Odysseus who has been living on </a:t>
            </a:r>
            <a:r>
              <a:rPr lang="en-US" dirty="0" err="1" smtClean="0"/>
              <a:t>Ogygia</a:t>
            </a:r>
            <a:r>
              <a:rPr lang="en-US" dirty="0" smtClean="0"/>
              <a:t> </a:t>
            </a:r>
            <a:r>
              <a:rPr lang="en-US" smtClean="0"/>
              <a:t>for </a:t>
            </a:r>
            <a:r>
              <a:rPr lang="en-US"/>
              <a:t>7</a:t>
            </a:r>
            <a:r>
              <a:rPr lang="en-US" smtClean="0"/>
              <a:t> </a:t>
            </a:r>
            <a:r>
              <a:rPr lang="en-US" dirty="0" smtClean="0"/>
              <a:t>years with Calypso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0694" y="655335"/>
            <a:ext cx="1746616" cy="36147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9717" y="1094389"/>
            <a:ext cx="6770803" cy="273663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035972" y="2304510"/>
            <a:ext cx="1041564" cy="6594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67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Calypso offered Odysseus immortality in exchange for love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30672" y="685800"/>
            <a:ext cx="2841482" cy="36147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8612" y="2682759"/>
            <a:ext cx="1749704" cy="360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56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82891"/>
            <a:ext cx="8534400" cy="1507067"/>
          </a:xfrm>
        </p:spPr>
        <p:txBody>
          <a:bodyPr/>
          <a:lstStyle/>
          <a:p>
            <a:r>
              <a:rPr lang="en-US" dirty="0" smtClean="0"/>
              <a:t>Time-out: isn’t </a:t>
            </a:r>
            <a:r>
              <a:rPr lang="en-US" dirty="0" err="1" smtClean="0"/>
              <a:t>odysseus</a:t>
            </a:r>
            <a:r>
              <a:rPr lang="en-US" dirty="0" smtClean="0"/>
              <a:t> married?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2246586"/>
            <a:ext cx="8534400" cy="4091152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Yup, so let’s talk about the Greek laws of marriage and adultery: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Married girl sleeps with another guy  </a:t>
            </a:r>
          </a:p>
          <a:p>
            <a:pPr lvl="2"/>
            <a:r>
              <a:rPr lang="en-US" sz="2400" dirty="0" smtClean="0">
                <a:solidFill>
                  <a:schemeClr val="tx1"/>
                </a:solidFill>
              </a:rPr>
              <a:t>she’s a slut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Married guy sleeps with another girl  </a:t>
            </a:r>
          </a:p>
          <a:p>
            <a:pPr lvl="2"/>
            <a:r>
              <a:rPr lang="en-US" sz="2400" dirty="0" smtClean="0">
                <a:solidFill>
                  <a:schemeClr val="tx1"/>
                </a:solidFill>
              </a:rPr>
              <a:t>he’s a stud; as long as he’s thinking of his wife while he does it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79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Ody</a:t>
            </a:r>
            <a:r>
              <a:rPr lang="en-US" dirty="0" smtClean="0"/>
              <a:t> thinks this sounds like a pretty good deal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3720" y="878187"/>
            <a:ext cx="1749704" cy="36091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923" y="878187"/>
            <a:ext cx="2840982" cy="360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454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Athena makes Zeus send </a:t>
            </a:r>
            <a:r>
              <a:rPr lang="en-US" dirty="0" err="1" smtClean="0"/>
              <a:t>hermes</a:t>
            </a:r>
            <a:r>
              <a:rPr lang="en-US" dirty="0" smtClean="0"/>
              <a:t> to tell Calypso to set </a:t>
            </a:r>
            <a:r>
              <a:rPr lang="en-US" dirty="0" err="1" smtClean="0"/>
              <a:t>ody</a:t>
            </a:r>
            <a:r>
              <a:rPr lang="en-US" dirty="0" smtClean="0"/>
              <a:t> free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212" y="748862"/>
            <a:ext cx="2996540" cy="36147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7630" y="878187"/>
            <a:ext cx="2840982" cy="3609145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2793693" y="41805"/>
            <a:ext cx="1774117" cy="1166649"/>
          </a:xfrm>
          <a:prstGeom prst="wedgeEllipseCallou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You’ve got to let him go</a:t>
            </a:r>
            <a:endParaRPr lang="en-US" dirty="0"/>
          </a:p>
        </p:txBody>
      </p:sp>
      <p:sp>
        <p:nvSpPr>
          <p:cNvPr id="7" name="Oval Callout 6"/>
          <p:cNvSpPr/>
          <p:nvPr/>
        </p:nvSpPr>
        <p:spPr>
          <a:xfrm>
            <a:off x="8117183" y="294862"/>
            <a:ext cx="1774117" cy="1166649"/>
          </a:xfrm>
          <a:prstGeom prst="wedgeEllipseCallou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But, but, but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45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Odysseus builds a ship and sails for </a:t>
            </a:r>
            <a:r>
              <a:rPr lang="en-US" dirty="0" err="1" smtClean="0"/>
              <a:t>ithaca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5846" y="499313"/>
            <a:ext cx="3629097" cy="39880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0325" y="878187"/>
            <a:ext cx="1749704" cy="360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Poseidon is angry.  Destroys </a:t>
            </a:r>
            <a:r>
              <a:rPr lang="en-US" dirty="0" err="1" smtClean="0"/>
              <a:t>Ody’s</a:t>
            </a:r>
            <a:r>
              <a:rPr lang="en-US" dirty="0" smtClean="0"/>
              <a:t> ship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212" y="957442"/>
            <a:ext cx="2200847" cy="3529890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2222907" y="204952"/>
            <a:ext cx="1324303" cy="1261241"/>
          </a:xfrm>
          <a:prstGeom prst="wedgeEllipseCallo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Oh heck no!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3696" y="1477619"/>
            <a:ext cx="4103633" cy="248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00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Ino</a:t>
            </a:r>
            <a:r>
              <a:rPr lang="en-US" dirty="0" smtClean="0"/>
              <a:t> takes pity and rescues </a:t>
            </a:r>
            <a:r>
              <a:rPr lang="en-US" dirty="0" err="1" smtClean="0"/>
              <a:t>Ody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212" y="1276760"/>
            <a:ext cx="4848225" cy="3000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9204" y="1276760"/>
            <a:ext cx="1749704" cy="360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8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24</TotalTime>
  <Words>133</Words>
  <Application>Microsoft Office PowerPoint</Application>
  <PresentationFormat>Widescreen</PresentationFormat>
  <Paragraphs>17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Century Gothic</vt:lpstr>
      <vt:lpstr>Wingdings 3</vt:lpstr>
      <vt:lpstr>Slice</vt:lpstr>
      <vt:lpstr>Book 5</vt:lpstr>
      <vt:lpstr>Finally we meet Odysseus who has been living on Ogygia for 7 years with Calypso</vt:lpstr>
      <vt:lpstr>Calypso offered Odysseus immortality in exchange for love</vt:lpstr>
      <vt:lpstr>Time-out: isn’t odysseus married?</vt:lpstr>
      <vt:lpstr>Ody thinks this sounds like a pretty good deal</vt:lpstr>
      <vt:lpstr>Athena makes Zeus send hermes to tell Calypso to set ody free</vt:lpstr>
      <vt:lpstr>Odysseus builds a ship and sails for ithaca</vt:lpstr>
      <vt:lpstr>Poseidon is angry.  Destroys Ody’s ship</vt:lpstr>
      <vt:lpstr>Ino takes pity and rescues Ody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Book 5</dc:title>
  <dc:creator>McCune, Mariah</dc:creator>
  <cp:lastModifiedBy>McCune, Mariah</cp:lastModifiedBy>
  <cp:revision>9</cp:revision>
  <dcterms:created xsi:type="dcterms:W3CDTF">2013-11-01T19:49:58Z</dcterms:created>
  <dcterms:modified xsi:type="dcterms:W3CDTF">2013-11-13T17:41:39Z</dcterms:modified>
</cp:coreProperties>
</file>