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Books 11 and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thinks of a way to get past the sirens without incident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893" y="488731"/>
            <a:ext cx="7563038" cy="36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90" y="1290866"/>
            <a:ext cx="6773243" cy="2731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comes Scylla and </a:t>
            </a:r>
            <a:r>
              <a:rPr lang="en-US" dirty="0" err="1" smtClean="0"/>
              <a:t>charybdis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1278" y="2796674"/>
            <a:ext cx="98154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Scylla</a:t>
            </a:r>
            <a:endParaRPr lang="en-US" sz="4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2080" y="2558911"/>
            <a:ext cx="3866657" cy="28962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Charybdis</a:t>
            </a:r>
            <a:endParaRPr lang="en-US" sz="4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79066" y="2483301"/>
            <a:ext cx="3583507" cy="30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they arrive at the isle of the sun god, Lord </a:t>
            </a:r>
            <a:r>
              <a:rPr lang="en-US" dirty="0" err="1" smtClean="0"/>
              <a:t>hyperion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91" y="1127546"/>
            <a:ext cx="6773243" cy="273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33" y="3078435"/>
            <a:ext cx="98154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Odysseus give his men one rule while they’re on </a:t>
            </a:r>
            <a:r>
              <a:rPr lang="en-US" dirty="0" err="1" smtClean="0"/>
              <a:t>hyperion’s</a:t>
            </a:r>
            <a:r>
              <a:rPr lang="en-US" dirty="0" smtClean="0"/>
              <a:t> island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473" y="1012411"/>
            <a:ext cx="1101776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u="sng" cap="none" spc="0" dirty="0" smtClean="0">
                <a:ln w="571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DON’T</a:t>
            </a:r>
            <a:r>
              <a:rPr lang="en-US" sz="9600" b="1" cap="none" spc="0" dirty="0" smtClean="0">
                <a:ln w="571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EAT THE </a:t>
            </a:r>
          </a:p>
          <a:p>
            <a:pPr algn="ctr"/>
            <a:r>
              <a:rPr lang="en-US" sz="9600" b="1" cap="none" spc="0" dirty="0" smtClean="0">
                <a:ln w="571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GOLDEN CATTLE!!!!</a:t>
            </a:r>
            <a:endParaRPr lang="en-US" sz="9600" b="1" cap="none" spc="0" dirty="0">
              <a:ln w="5715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90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Hyperion is angry. </a:t>
            </a:r>
            <a:r>
              <a:rPr lang="en-US" dirty="0" err="1" smtClean="0"/>
              <a:t>Ody</a:t>
            </a:r>
            <a:r>
              <a:rPr lang="en-US" dirty="0" smtClean="0"/>
              <a:t> and his men get punished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36"/>
          <a:stretch/>
        </p:blipFill>
        <p:spPr>
          <a:xfrm>
            <a:off x="3526371" y="922283"/>
            <a:ext cx="2850081" cy="325557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376452" y="437491"/>
            <a:ext cx="1655379" cy="2017987"/>
          </a:xfrm>
          <a:prstGeom prst="wedgeEllipseCallout">
            <a:avLst>
              <a:gd name="adj1" fmla="val -9988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Nobody eats my cows and gets away with it!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goes back through Scylla and </a:t>
            </a:r>
            <a:r>
              <a:rPr lang="en-US" dirty="0" err="1" smtClean="0"/>
              <a:t>charybdis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61" y="1031162"/>
            <a:ext cx="4590502" cy="34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Swims to the island of </a:t>
            </a:r>
            <a:r>
              <a:rPr lang="en-US" dirty="0" err="1" smtClean="0"/>
              <a:t>ogygia</a:t>
            </a:r>
            <a:r>
              <a:rPr lang="en-US" dirty="0" smtClean="0"/>
              <a:t> where he meets calypso and spends 7 years with 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8356" y="878187"/>
            <a:ext cx="2840982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72" y="878187"/>
            <a:ext cx="1749704" cy="36091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951412" y="294862"/>
            <a:ext cx="1774117" cy="1166649"/>
          </a:xfrm>
          <a:prstGeom prst="wedgeEllipseCallout">
            <a:avLst>
              <a:gd name="adj1" fmla="val 69808"/>
              <a:gd name="adj2" fmla="val 8006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 my love.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982176" y="1516110"/>
            <a:ext cx="2173148" cy="1166649"/>
          </a:xfrm>
          <a:prstGeom prst="wedgeEllipseCallout">
            <a:avLst>
              <a:gd name="adj1" fmla="val -76817"/>
              <a:gd name="adj2" fmla="val -5236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Sounds like a good deal to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5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Ody</a:t>
            </a:r>
            <a:r>
              <a:rPr lang="en-US" dirty="0" smtClean="0"/>
              <a:t> and his men go to the underworld per Circe’s instructions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91" y="1127546"/>
            <a:ext cx="6773243" cy="27312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96814" y="1545021"/>
            <a:ext cx="945931" cy="7409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50" y="577484"/>
            <a:ext cx="8534400" cy="1507067"/>
          </a:xfrm>
        </p:spPr>
        <p:txBody>
          <a:bodyPr/>
          <a:lstStyle/>
          <a:p>
            <a:r>
              <a:rPr lang="en-US" dirty="0" smtClean="0"/>
              <a:t>Timeout: What is the underworld?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50" y="1970691"/>
            <a:ext cx="8534400" cy="419070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 place where dead people go.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Underworld 			Hell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Not Equal 3"/>
          <p:cNvSpPr/>
          <p:nvPr/>
        </p:nvSpPr>
        <p:spPr>
          <a:xfrm>
            <a:off x="4635062" y="4556234"/>
            <a:ext cx="961697" cy="693683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3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summon the shades of the underworld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883" y="1293511"/>
            <a:ext cx="4329058" cy="30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Tiresias arrives and tells </a:t>
            </a:r>
            <a:r>
              <a:rPr lang="en-US" dirty="0" err="1" smtClean="0"/>
              <a:t>ody</a:t>
            </a:r>
            <a:r>
              <a:rPr lang="en-US" dirty="0" smtClean="0"/>
              <a:t> his 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811967"/>
            <a:ext cx="2447925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08" y="503429"/>
            <a:ext cx="1749704" cy="36091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34504" y="467295"/>
            <a:ext cx="1844566" cy="1344672"/>
          </a:xfrm>
          <a:prstGeom prst="wedgeRoundRectCallout">
            <a:avLst>
              <a:gd name="adj1" fmla="val -40491"/>
              <a:gd name="adj2" fmla="val 6836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You’ll get home as long as you aren’t so prideful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332380" y="1869449"/>
            <a:ext cx="2169786" cy="1344672"/>
          </a:xfrm>
          <a:prstGeom prst="wedgeRoundRectCallout">
            <a:avLst>
              <a:gd name="adj1" fmla="val -84087"/>
              <a:gd name="adj2" fmla="val -1605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You’ll come to Hyperion’s island.  Don’t eat the golden cattle!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494989" y="3350250"/>
            <a:ext cx="3094997" cy="1344672"/>
          </a:xfrm>
          <a:prstGeom prst="wedgeRoundRectCallout">
            <a:avLst>
              <a:gd name="adj1" fmla="val -101175"/>
              <a:gd name="adj2" fmla="val -8640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can do all that, you’ll get home and die a peaceful death when you’re an old 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5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talks to </a:t>
            </a:r>
            <a:r>
              <a:rPr lang="en-US" dirty="0" err="1" smtClean="0"/>
              <a:t>anticlea</a:t>
            </a:r>
            <a:r>
              <a:rPr lang="en-US" dirty="0" smtClean="0"/>
              <a:t> (his mom).  The men leave, broken hearted.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1042741"/>
            <a:ext cx="2673843" cy="316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4" y="822667"/>
            <a:ext cx="1749704" cy="36091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186601" y="425485"/>
            <a:ext cx="1623848" cy="1608083"/>
          </a:xfrm>
          <a:prstGeom prst="wedgeEllipseCallout">
            <a:avLst>
              <a:gd name="adj1" fmla="val -60639"/>
              <a:gd name="adj2" fmla="val 5857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son and wife are still alive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3681241" y="2851489"/>
            <a:ext cx="2004195" cy="1608083"/>
          </a:xfrm>
          <a:prstGeom prst="wedgeEllipseCallout">
            <a:avLst>
              <a:gd name="adj1" fmla="val -80056"/>
              <a:gd name="adj2" fmla="val -4338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Penelope is loyal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4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3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and his men sail towards the sirens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791" y="1127546"/>
            <a:ext cx="6773243" cy="2731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257" y="1588394"/>
            <a:ext cx="98154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056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230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Books 11 and 12</vt:lpstr>
      <vt:lpstr>Book 11</vt:lpstr>
      <vt:lpstr>Ody and his men go to the underworld per Circe’s instructions</vt:lpstr>
      <vt:lpstr>Timeout: What is the underworld?</vt:lpstr>
      <vt:lpstr>They summon the shades of the underworld</vt:lpstr>
      <vt:lpstr>Tiresias arrives and tells ody his future</vt:lpstr>
      <vt:lpstr>Ody talks to anticlea (his mom).  The men leave, broken hearted.</vt:lpstr>
      <vt:lpstr>Book 12</vt:lpstr>
      <vt:lpstr>Ody and his men sail towards the sirens</vt:lpstr>
      <vt:lpstr>Ody thinks of a way to get past the sirens without incident</vt:lpstr>
      <vt:lpstr>Next comes Scylla and charybdis</vt:lpstr>
      <vt:lpstr>PowerPoint Presentation</vt:lpstr>
      <vt:lpstr>Then they arrive at the isle of the sun god, Lord hyperion</vt:lpstr>
      <vt:lpstr>Odysseus give his men one rule while they’re on hyperion’s island</vt:lpstr>
      <vt:lpstr>Hyperion is angry. Ody and his men get punished</vt:lpstr>
      <vt:lpstr>ody goes back through Scylla and charybdis</vt:lpstr>
      <vt:lpstr>Swims to the island of ogygia where he meets calypso and spends 7 years with 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11 and 12</dc:title>
  <dc:creator>McCune, Mariah</dc:creator>
  <cp:lastModifiedBy>McCune, Mariah</cp:lastModifiedBy>
  <cp:revision>7</cp:revision>
  <dcterms:created xsi:type="dcterms:W3CDTF">2013-11-18T16:53:48Z</dcterms:created>
  <dcterms:modified xsi:type="dcterms:W3CDTF">2013-11-18T19:11:32Z</dcterms:modified>
</cp:coreProperties>
</file>