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0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22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30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5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4EB1FC-E283-4A52-9B72-C69E4743815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CB6A28-CEFA-45A8-9096-C32DF1EE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5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It doesn’t go well.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602" y="1008995"/>
            <a:ext cx="4384728" cy="3288546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011215" y="115741"/>
            <a:ext cx="2711669" cy="1135118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story was dumb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5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96304" y="756271"/>
            <a:ext cx="4041227" cy="3610303"/>
          </a:xfrm>
          <a:prstGeom prst="cloudCallout">
            <a:avLst>
              <a:gd name="adj1" fmla="val -69988"/>
              <a:gd name="adj2" fmla="val -32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 has a plan to escape.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884" y="1485897"/>
            <a:ext cx="2868065" cy="2151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12" y="1224621"/>
            <a:ext cx="1755800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6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 gets </a:t>
            </a:r>
            <a:r>
              <a:rPr lang="en-US" dirty="0" err="1" smtClean="0"/>
              <a:t>Polyphemus</a:t>
            </a:r>
            <a:r>
              <a:rPr lang="en-US" dirty="0" smtClean="0"/>
              <a:t> drunk on some of the wine he brought.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900" y="826293"/>
            <a:ext cx="3135148" cy="36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Polyphemus</a:t>
            </a:r>
            <a:r>
              <a:rPr lang="en-US" dirty="0" smtClean="0"/>
              <a:t> is blinded.  When he says nobody did it, the other Cyclops laugh at him.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869" y="685800"/>
            <a:ext cx="2523087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and his men escape tied to the undersides of sheep.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682" y="685800"/>
            <a:ext cx="3007462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97" y="2682759"/>
            <a:ext cx="1755800" cy="3609145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12591986">
            <a:off x="6516257" y="3294994"/>
            <a:ext cx="2017986" cy="1277007"/>
          </a:xfrm>
          <a:prstGeom prst="bentArrow">
            <a:avLst>
              <a:gd name="adj1" fmla="val 1992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2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return to the ship.  Odysseus does something really stupid.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906" y="1114265"/>
            <a:ext cx="1755800" cy="360914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588806" y="141890"/>
            <a:ext cx="2506717" cy="1608083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 </a:t>
            </a:r>
            <a:r>
              <a:rPr lang="en-US" dirty="0" err="1" smtClean="0"/>
              <a:t>ha</a:t>
            </a:r>
            <a:r>
              <a:rPr lang="en-US" dirty="0" smtClean="0"/>
              <a:t>.  My name is really Odysseus and don’t you forget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0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Polyphemus</a:t>
            </a:r>
            <a:r>
              <a:rPr lang="en-US" dirty="0" smtClean="0"/>
              <a:t> reveals his father is Poseidon.  </a:t>
            </a:r>
            <a:r>
              <a:rPr lang="en-US" dirty="0" err="1" smtClean="0"/>
              <a:t>Ody</a:t>
            </a:r>
            <a:r>
              <a:rPr lang="en-US" dirty="0" smtClean="0"/>
              <a:t> is in big trouble.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417" y="2385254"/>
            <a:ext cx="1755800" cy="360914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759897" y="930166"/>
            <a:ext cx="1480918" cy="1608083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Uh oh.  That was dumb.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05" y="488732"/>
            <a:ext cx="3119820" cy="4099034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563599" y="0"/>
            <a:ext cx="3452648" cy="1245476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yeah?  Joke’s on you Odysseus.  My dad’s Poseidon and he’s going to kick your butt.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5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7" y="3675590"/>
            <a:ext cx="4128511" cy="193278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Ody</a:t>
            </a:r>
            <a:r>
              <a:rPr lang="en-US" sz="2400" dirty="0" smtClean="0"/>
              <a:t> sails from Troy.  Reaches the land of the lotus eaters.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621" y="1427136"/>
            <a:ext cx="3370048" cy="224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12" y="1427136"/>
            <a:ext cx="2997938" cy="224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350" y="1427136"/>
            <a:ext cx="3374791" cy="224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48" y="3675590"/>
            <a:ext cx="6770803" cy="27366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81979" y="5553554"/>
            <a:ext cx="855759" cy="7409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belongs to </a:t>
            </a:r>
            <a:r>
              <a:rPr lang="en-US" dirty="0" err="1" smtClean="0"/>
              <a:t>hypnos</a:t>
            </a:r>
            <a:r>
              <a:rPr lang="en-US" dirty="0" smtClean="0"/>
              <a:t> (sleep) and Morpheus (dreams).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26694" y="685800"/>
            <a:ext cx="2649438" cy="3614738"/>
          </a:xfrm>
          <a:prstGeom prst="rect">
            <a:avLst/>
          </a:prstGeom>
        </p:spPr>
      </p:pic>
      <p:pic>
        <p:nvPicPr>
          <p:cNvPr id="3" name="BOB MARLEY cli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0217728" y="5936671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Ody</a:t>
            </a:r>
            <a:r>
              <a:rPr lang="en-US" dirty="0" smtClean="0"/>
              <a:t> refuses to eat the lotus and drags the rest of his men back to the ship.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163" y="745331"/>
            <a:ext cx="4762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8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Next, they arrive at the land of Cyclops in needing food, drink, and to make repairs to their ships.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260" y="700169"/>
            <a:ext cx="2859087" cy="363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069" y="1147374"/>
            <a:ext cx="6770803" cy="27366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48711" y="2515689"/>
            <a:ext cx="855759" cy="7409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and 9 of his men explore the island and find a giant cave.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13" y="685800"/>
            <a:ext cx="5547799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cave has everything they need for their journey.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138" y="1540669"/>
            <a:ext cx="4053580" cy="26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owner of the cave, </a:t>
            </a:r>
            <a:r>
              <a:rPr lang="en-US" dirty="0" err="1" smtClean="0"/>
              <a:t>polyphemus</a:t>
            </a:r>
            <a:r>
              <a:rPr lang="en-US" dirty="0" smtClean="0"/>
              <a:t>, returns.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416" y="685800"/>
            <a:ext cx="2749993" cy="361473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517932" y="118241"/>
            <a:ext cx="2711669" cy="1135118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Strangers, I know you’re in here.  Show yourselves!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Polyphemus</a:t>
            </a:r>
            <a:r>
              <a:rPr lang="en-US" dirty="0" smtClean="0"/>
              <a:t> and </a:t>
            </a:r>
            <a:r>
              <a:rPr lang="en-US" dirty="0" err="1" smtClean="0"/>
              <a:t>Ody</a:t>
            </a:r>
            <a:r>
              <a:rPr lang="en-US" dirty="0" smtClean="0"/>
              <a:t> chat about Troy . .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349" y="688594"/>
            <a:ext cx="2749534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79" y="688593"/>
            <a:ext cx="1755800" cy="360914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011215" y="115741"/>
            <a:ext cx="2711669" cy="1135118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me a story and it may be I spare your life.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8104516" y="0"/>
            <a:ext cx="2899815" cy="1608083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Well, there was this one time in Troy when I fought some battles.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461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279</Words>
  <Application>Microsoft Office PowerPoint</Application>
  <PresentationFormat>Custom</PresentationFormat>
  <Paragraphs>23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Book 9</vt:lpstr>
      <vt:lpstr>Ody sails from Troy.  Reaches the land of the lotus eaters.</vt:lpstr>
      <vt:lpstr>Island belongs to hypnos (sleep) and Morpheus (dreams).</vt:lpstr>
      <vt:lpstr>Ody refuses to eat the lotus and drags the rest of his men back to the ship.</vt:lpstr>
      <vt:lpstr>Next, they arrive at the land of Cyclops in needing food, drink, and to make repairs to their ships.</vt:lpstr>
      <vt:lpstr>Ody and 9 of his men explore the island and find a giant cave.</vt:lpstr>
      <vt:lpstr>The cave has everything they need for their journey.</vt:lpstr>
      <vt:lpstr>The owner of the cave, polyphemus, returns.</vt:lpstr>
      <vt:lpstr>Polyphemus and Ody chat about Troy . . .</vt:lpstr>
      <vt:lpstr>. . . It doesn’t go well.</vt:lpstr>
      <vt:lpstr>Odysseus has a plan to escape.</vt:lpstr>
      <vt:lpstr>Odysseus gets Polyphemus drunk on some of the wine he brought.</vt:lpstr>
      <vt:lpstr>Polyphemus is blinded.  When he says nobody did it, the other Cyclops laugh at him.</vt:lpstr>
      <vt:lpstr>Ody and his men escape tied to the undersides of sheep.</vt:lpstr>
      <vt:lpstr>They return to the ship.  Odysseus does something really stupid.</vt:lpstr>
      <vt:lpstr>Polyphemus reveals his father is Poseidon.  Ody is in big trouble.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9</dc:title>
  <dc:creator>McCune, Mariah</dc:creator>
  <cp:lastModifiedBy>MRR</cp:lastModifiedBy>
  <cp:revision>9</cp:revision>
  <dcterms:created xsi:type="dcterms:W3CDTF">2013-11-07T17:05:13Z</dcterms:created>
  <dcterms:modified xsi:type="dcterms:W3CDTF">2013-11-15T22:59:21Z</dcterms:modified>
</cp:coreProperties>
</file>