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  <p:sldId id="277" r:id="rId3"/>
    <p:sldId id="275" r:id="rId4"/>
    <p:sldId id="280" r:id="rId5"/>
    <p:sldId id="281" r:id="rId6"/>
    <p:sldId id="278" r:id="rId7"/>
    <p:sldId id="282" r:id="rId8"/>
    <p:sldId id="283" r:id="rId9"/>
    <p:sldId id="284" r:id="rId10"/>
    <p:sldId id="285" r:id="rId11"/>
    <p:sldId id="279" r:id="rId12"/>
    <p:sldId id="286" r:id="rId13"/>
    <p:sldId id="28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Books 18-20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251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Penelope puts </a:t>
            </a:r>
            <a:r>
              <a:rPr lang="en-US" dirty="0" err="1" smtClean="0"/>
              <a:t>Ody</a:t>
            </a:r>
            <a:r>
              <a:rPr lang="en-US" dirty="0" smtClean="0"/>
              <a:t> to a test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0970" y="1193092"/>
            <a:ext cx="1749704" cy="3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108" y="1193092"/>
            <a:ext cx="1457070" cy="361524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480307" y="993805"/>
            <a:ext cx="2548587" cy="1489841"/>
          </a:xfrm>
          <a:prstGeom prst="wedgeEllipseCallout">
            <a:avLst>
              <a:gd name="adj1" fmla="val -98823"/>
              <a:gd name="adj2" fmla="val 1915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 I’m thinking about getting married.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3231932" y="2617076"/>
            <a:ext cx="3049038" cy="1639777"/>
          </a:xfrm>
          <a:prstGeom prst="wedgeEllipseCallout">
            <a:avLst>
              <a:gd name="adj1" fmla="val -82351"/>
              <a:gd name="adj2" fmla="val -96988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 won’t settle for just anyone, though.  They’ll have to pass my test first.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69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1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Telemachus gives the orders to prepare a feast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601" y="878187"/>
            <a:ext cx="1365622" cy="3609145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6810704" y="878187"/>
            <a:ext cx="2033752" cy="1119352"/>
          </a:xfrm>
          <a:prstGeom prst="wedgeRoundRectCallout">
            <a:avLst>
              <a:gd name="adj1" fmla="val -113081"/>
              <a:gd name="adj2" fmla="val 475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Let’s get this party started!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03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suitors mistreat both </a:t>
            </a:r>
            <a:r>
              <a:rPr lang="en-US" dirty="0" err="1" smtClean="0"/>
              <a:t>Ody</a:t>
            </a:r>
            <a:r>
              <a:rPr lang="en-US" dirty="0" smtClean="0"/>
              <a:t> and Telemachus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1870" y="878187"/>
            <a:ext cx="1365622" cy="360914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658" y="880807"/>
            <a:ext cx="1749704" cy="360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61" y="1534494"/>
            <a:ext cx="4761389" cy="2780017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2743200" y="160856"/>
            <a:ext cx="2802204" cy="1434662"/>
          </a:xfrm>
          <a:prstGeom prst="wedgeRectCallout">
            <a:avLst>
              <a:gd name="adj1" fmla="val -40806"/>
              <a:gd name="adj2" fmla="val 9814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We fart in your general direction. Your mother was a hamster and your father smelt of elderberries.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80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the palace, </a:t>
            </a:r>
            <a:r>
              <a:rPr lang="en-US" dirty="0" err="1" smtClean="0"/>
              <a:t>Irus</a:t>
            </a:r>
            <a:r>
              <a:rPr lang="en-US" dirty="0" smtClean="0"/>
              <a:t>, another beggar, fights with </a:t>
            </a:r>
            <a:r>
              <a:rPr lang="en-US" dirty="0" err="1" smtClean="0"/>
              <a:t>Ody</a:t>
            </a: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385" y="878187"/>
            <a:ext cx="1749704" cy="3609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2681"/>
          <a:stretch/>
        </p:blipFill>
        <p:spPr>
          <a:xfrm>
            <a:off x="1628610" y="388471"/>
            <a:ext cx="2722673" cy="4098861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4951412" y="1003240"/>
            <a:ext cx="1579124" cy="1434662"/>
          </a:xfrm>
          <a:prstGeom prst="wedgeRectCallout">
            <a:avLst>
              <a:gd name="adj1" fmla="val -167358"/>
              <a:gd name="adj2" fmla="val 179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This palace </a:t>
            </a:r>
            <a:r>
              <a:rPr lang="en-US" dirty="0" err="1" smtClean="0">
                <a:solidFill>
                  <a:schemeClr val="bg1"/>
                </a:solidFill>
              </a:rPr>
              <a:t>ain’t</a:t>
            </a:r>
            <a:r>
              <a:rPr lang="en-US" dirty="0" smtClean="0">
                <a:solidFill>
                  <a:schemeClr val="bg1"/>
                </a:solidFill>
              </a:rPr>
              <a:t> big enough for the both of us.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359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suitors host a boxing match between </a:t>
            </a:r>
            <a:r>
              <a:rPr lang="en-US" dirty="0" err="1" smtClean="0"/>
              <a:t>Ody</a:t>
            </a:r>
            <a:r>
              <a:rPr lang="en-US" dirty="0" smtClean="0"/>
              <a:t> and </a:t>
            </a:r>
            <a:r>
              <a:rPr lang="en-US" dirty="0" err="1" smtClean="0"/>
              <a:t>Irus</a:t>
            </a:r>
            <a:r>
              <a:rPr lang="en-US" dirty="0" smtClean="0"/>
              <a:t> for entertainment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81" y="1219184"/>
            <a:ext cx="4761389" cy="27800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264" y="1219184"/>
            <a:ext cx="2718783" cy="2780017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5739688" y="246495"/>
            <a:ext cx="1579124" cy="1434662"/>
          </a:xfrm>
          <a:prstGeom prst="wedgeRectCallout">
            <a:avLst>
              <a:gd name="adj1" fmla="val -189322"/>
              <a:gd name="adj2" fmla="val 5968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Fight! Fight! Fight!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553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kicks butt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412" y="878187"/>
            <a:ext cx="1749704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881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</a:t>
            </a:r>
            <a:r>
              <a:rPr lang="en-US" dirty="0" smtClean="0"/>
              <a:t>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8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tells Telemachus to start locking up the weapons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554" y="878187"/>
            <a:ext cx="1365622" cy="360914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9364718" y="878187"/>
            <a:ext cx="2033752" cy="1119352"/>
          </a:xfrm>
          <a:prstGeom prst="wedgeRoundRectCallout">
            <a:avLst>
              <a:gd name="adj1" fmla="val -113081"/>
              <a:gd name="adj2" fmla="val 4754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Whatever you say, dad.</a:t>
            </a:r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8702566" y="2682758"/>
            <a:ext cx="2709381" cy="1432041"/>
          </a:xfrm>
          <a:prstGeom prst="wedgeRoundRectCallout">
            <a:avLst>
              <a:gd name="adj1" fmla="val -75450"/>
              <a:gd name="adj2" fmla="val -126749"/>
              <a:gd name="adj3" fmla="val 1666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Yes, hi suitors.  We’re conducting a routine weapons collection drill, so um, hand them over.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611" y="878187"/>
            <a:ext cx="1749704" cy="3609145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3376315" y="1421518"/>
            <a:ext cx="2711294" cy="1261240"/>
          </a:xfrm>
          <a:prstGeom prst="wedgeEllipseCallout">
            <a:avLst>
              <a:gd name="adj1" fmla="val -76817"/>
              <a:gd name="adj2" fmla="val -5236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It’s time to carry out our plans, son.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48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Ody</a:t>
            </a:r>
            <a:r>
              <a:rPr lang="en-US" dirty="0" smtClean="0"/>
              <a:t> puts Penelope to the test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099" y="1104164"/>
            <a:ext cx="1749704" cy="360914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501" y="1104163"/>
            <a:ext cx="1460672" cy="3614738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2382946" y="453548"/>
            <a:ext cx="2992956" cy="1301231"/>
          </a:xfrm>
          <a:prstGeom prst="wedgeEllipseCallout">
            <a:avLst>
              <a:gd name="adj1" fmla="val -73130"/>
              <a:gd name="adj2" fmla="val 33658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So, some of those suitors are pretty cute, right? Am I right?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2773690" y="2278116"/>
            <a:ext cx="2711294" cy="1261240"/>
          </a:xfrm>
          <a:prstGeom prst="wedgeEllipseCallout">
            <a:avLst>
              <a:gd name="adj1" fmla="val -86702"/>
              <a:gd name="adj2" fmla="val -9861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should have someone wash my feet.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5796830" y="1104163"/>
            <a:ext cx="1655380" cy="1489841"/>
          </a:xfrm>
          <a:prstGeom prst="wedgeEllipseCallout">
            <a:avLst>
              <a:gd name="adj1" fmla="val 154253"/>
              <a:gd name="adj2" fmla="val -8667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They’re not my type.</a:t>
            </a:r>
            <a:endParaRPr lang="en-US" dirty="0"/>
          </a:p>
        </p:txBody>
      </p:sp>
      <p:sp>
        <p:nvSpPr>
          <p:cNvPr id="8" name="Oval Callout 7"/>
          <p:cNvSpPr/>
          <p:nvPr/>
        </p:nvSpPr>
        <p:spPr>
          <a:xfrm>
            <a:off x="5799832" y="2997491"/>
            <a:ext cx="1958107" cy="1489841"/>
          </a:xfrm>
          <a:prstGeom prst="wedgeEllipseCallout">
            <a:avLst>
              <a:gd name="adj1" fmla="val 123952"/>
              <a:gd name="adj2" fmla="val -13459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Of course.  Pardon my manners.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046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Eurycleia</a:t>
            </a:r>
            <a:r>
              <a:rPr lang="en-US" dirty="0" smtClean="0"/>
              <a:t> recognizes </a:t>
            </a:r>
            <a:r>
              <a:rPr lang="en-US" dirty="0" err="1" smtClean="0"/>
              <a:t>Ody</a:t>
            </a:r>
            <a:r>
              <a:rPr lang="en-US" dirty="0" smtClean="0"/>
              <a:t> and almost gives his identity away</a:t>
            </a:r>
            <a:endParaRPr lang="en-US" dirty="0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357" y="657063"/>
            <a:ext cx="1749704" cy="36091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290" y="1233186"/>
            <a:ext cx="3694496" cy="2456901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4679786" y="882868"/>
            <a:ext cx="1403131" cy="1434662"/>
          </a:xfrm>
          <a:prstGeom prst="wedgeRectCallout">
            <a:avLst>
              <a:gd name="adj1" fmla="val -167358"/>
              <a:gd name="adj2" fmla="val 17925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I know that scar.  You’re </a:t>
            </a:r>
            <a:r>
              <a:rPr lang="en-US" dirty="0" err="1" smtClean="0">
                <a:solidFill>
                  <a:schemeClr val="bg1"/>
                </a:solidFill>
              </a:rPr>
              <a:t>Ody</a:t>
            </a:r>
            <a:r>
              <a:rPr lang="en-US" dirty="0" smtClean="0">
                <a:solidFill>
                  <a:schemeClr val="bg1"/>
                </a:solidFill>
              </a:rPr>
              <a:t>--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434927" y="1056291"/>
            <a:ext cx="2711294" cy="1261240"/>
          </a:xfrm>
          <a:prstGeom prst="wedgeEllipseCallout">
            <a:avLst>
              <a:gd name="adj1" fmla="val -76817"/>
              <a:gd name="adj2" fmla="val -52365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Shhhh</a:t>
            </a:r>
            <a:r>
              <a:rPr lang="en-US" dirty="0" smtClean="0"/>
              <a:t>.  You’ll ruin the whole plan.  Tell no 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457357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348</TotalTime>
  <Words>238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Books 18-20</vt:lpstr>
      <vt:lpstr>Book 18</vt:lpstr>
      <vt:lpstr>In the palace, Irus, another beggar, fights with Ody</vt:lpstr>
      <vt:lpstr>The suitors host a boxing match between Ody and Irus for entertainment</vt:lpstr>
      <vt:lpstr>Ody kicks butt</vt:lpstr>
      <vt:lpstr>Book 19</vt:lpstr>
      <vt:lpstr>Ody tells Telemachus to start locking up the weapons</vt:lpstr>
      <vt:lpstr>Ody puts Penelope to the test</vt:lpstr>
      <vt:lpstr>Eurycleia recognizes Ody and almost gives his identity away</vt:lpstr>
      <vt:lpstr>Penelope puts Ody to a test</vt:lpstr>
      <vt:lpstr>Book 20</vt:lpstr>
      <vt:lpstr>Telemachus gives the orders to prepare a feast</vt:lpstr>
      <vt:lpstr>The suitors mistreat both Ody and Telemachus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Books 21-24</dc:title>
  <dc:creator>McCune, Mariah</dc:creator>
  <cp:lastModifiedBy>Mccune, Mariah</cp:lastModifiedBy>
  <cp:revision>16</cp:revision>
  <dcterms:created xsi:type="dcterms:W3CDTF">2013-12-10T19:11:18Z</dcterms:created>
  <dcterms:modified xsi:type="dcterms:W3CDTF">2014-12-03T21:17:45Z</dcterms:modified>
</cp:coreProperties>
</file>