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9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0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9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0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795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7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0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7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9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906736-C4C6-4F38-B44F-32540951FC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331F6E-9048-4974-B4A0-82B58B5E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23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Books 6-8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Alcinous</a:t>
            </a:r>
            <a:r>
              <a:rPr lang="en-US" dirty="0" smtClean="0"/>
              <a:t> has a feast in </a:t>
            </a:r>
            <a:r>
              <a:rPr lang="en-US" dirty="0" err="1" smtClean="0"/>
              <a:t>ody’s</a:t>
            </a:r>
            <a:r>
              <a:rPr lang="en-US" dirty="0" smtClean="0"/>
              <a:t> honor; </a:t>
            </a:r>
            <a:r>
              <a:rPr lang="en-US" dirty="0" err="1" smtClean="0"/>
              <a:t>pontonous</a:t>
            </a:r>
            <a:r>
              <a:rPr lang="en-US" dirty="0" smtClean="0"/>
              <a:t> brings </a:t>
            </a:r>
            <a:r>
              <a:rPr lang="en-US" dirty="0" err="1" smtClean="0"/>
              <a:t>ody</a:t>
            </a:r>
            <a:r>
              <a:rPr lang="en-US" dirty="0" smtClean="0"/>
              <a:t> to tears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513" y="688596"/>
            <a:ext cx="1755800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9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decide to host some games; </a:t>
            </a:r>
            <a:r>
              <a:rPr lang="en-US" dirty="0" err="1" smtClean="0"/>
              <a:t>Laodamas</a:t>
            </a:r>
            <a:r>
              <a:rPr lang="en-US" dirty="0" smtClean="0"/>
              <a:t> challenges </a:t>
            </a:r>
            <a:r>
              <a:rPr lang="en-US" dirty="0" err="1" smtClean="0"/>
              <a:t>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025" y="750905"/>
            <a:ext cx="3736427" cy="3736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6" y="1434662"/>
            <a:ext cx="1738271" cy="280173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080976" y="537339"/>
            <a:ext cx="2664373" cy="129277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you say to some games, old man?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21" y="1030956"/>
            <a:ext cx="1755800" cy="360914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0446997" y="355455"/>
            <a:ext cx="1270321" cy="1079207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You’ll regret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8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wins and </a:t>
            </a:r>
            <a:r>
              <a:rPr lang="en-US" dirty="0" err="1" smtClean="0"/>
              <a:t>alcinous</a:t>
            </a:r>
            <a:r>
              <a:rPr lang="en-US" dirty="0" smtClean="0"/>
              <a:t> calls an end to the games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497726"/>
            <a:ext cx="2859272" cy="2621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55" y="1515708"/>
            <a:ext cx="1737511" cy="280440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313773" y="580580"/>
            <a:ext cx="2459421" cy="1466193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Enough of this you nincompoop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have another feast and </a:t>
            </a:r>
            <a:r>
              <a:rPr lang="en-US" dirty="0" err="1" smtClean="0"/>
              <a:t>ody</a:t>
            </a:r>
            <a:r>
              <a:rPr lang="en-US" dirty="0" smtClean="0"/>
              <a:t> tells of his travels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413" y="764381"/>
            <a:ext cx="6096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9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7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Exhausted and naked, </a:t>
            </a:r>
            <a:r>
              <a:rPr lang="en-US" dirty="0" err="1" smtClean="0"/>
              <a:t>Ody</a:t>
            </a:r>
            <a:r>
              <a:rPr lang="en-US" dirty="0" smtClean="0"/>
              <a:t> arrives at </a:t>
            </a:r>
            <a:r>
              <a:rPr lang="en-US" dirty="0" err="1" smtClean="0"/>
              <a:t>phaeacia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057" y="688595"/>
            <a:ext cx="1749704" cy="360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532" y="688595"/>
            <a:ext cx="2985007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6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Alcinous</a:t>
            </a:r>
            <a:r>
              <a:rPr lang="en-US" dirty="0" smtClean="0"/>
              <a:t>=king of </a:t>
            </a:r>
            <a:r>
              <a:rPr lang="en-US" dirty="0" err="1" smtClean="0"/>
              <a:t>phaeacia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Nausicaa</a:t>
            </a:r>
            <a:r>
              <a:rPr lang="en-US" dirty="0" smtClean="0"/>
              <a:t>=daughter of </a:t>
            </a:r>
            <a:r>
              <a:rPr lang="en-US" dirty="0" err="1" smtClean="0"/>
              <a:t>Alcinous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228" y="1439664"/>
            <a:ext cx="2857500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743" y="817753"/>
            <a:ext cx="1704901" cy="38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2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Nausicaa</a:t>
            </a:r>
            <a:r>
              <a:rPr lang="en-US" dirty="0" smtClean="0"/>
              <a:t> decides to help </a:t>
            </a:r>
            <a:r>
              <a:rPr lang="en-US" dirty="0" err="1" smtClean="0"/>
              <a:t>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313" y="685800"/>
            <a:ext cx="642620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6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7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meets </a:t>
            </a:r>
            <a:r>
              <a:rPr lang="en-US" dirty="0" err="1" smtClean="0"/>
              <a:t>Alcinous</a:t>
            </a:r>
            <a:r>
              <a:rPr lang="en-US" dirty="0" smtClean="0"/>
              <a:t> and </a:t>
            </a:r>
            <a:r>
              <a:rPr lang="en-US" dirty="0" err="1" smtClean="0"/>
              <a:t>arete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140" y="1890354"/>
            <a:ext cx="2859272" cy="2621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885"/>
          <a:stretch/>
        </p:blipFill>
        <p:spPr>
          <a:xfrm>
            <a:off x="5576191" y="1688327"/>
            <a:ext cx="2481061" cy="30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4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Alcinous</a:t>
            </a:r>
            <a:r>
              <a:rPr lang="en-US" dirty="0" smtClean="0"/>
              <a:t> likes </a:t>
            </a:r>
            <a:r>
              <a:rPr lang="en-US" dirty="0" err="1" smtClean="0"/>
              <a:t>ody</a:t>
            </a:r>
            <a:r>
              <a:rPr lang="en-US" dirty="0" smtClean="0"/>
              <a:t> and wants to help him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184" y="1119353"/>
            <a:ext cx="2859272" cy="2621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996" y="625533"/>
            <a:ext cx="1755800" cy="36091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570820" y="249503"/>
            <a:ext cx="2601310" cy="993228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like you.  Marry my daughter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8024648" y="186440"/>
            <a:ext cx="1686911" cy="1119353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Thanks but no thanks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3505865" y="1323774"/>
            <a:ext cx="2343142" cy="851338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Well at least let me help you home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3167540" y="2328819"/>
            <a:ext cx="2837506" cy="1040648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we’ll have a feast before you go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8053149" y="1553564"/>
            <a:ext cx="1804513" cy="806257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 would be 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5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903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</TotalTime>
  <Words>130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Slice</vt:lpstr>
      <vt:lpstr>Books 6-8</vt:lpstr>
      <vt:lpstr>Book 6</vt:lpstr>
      <vt:lpstr>Exhausted and naked, Ody arrives at phaeacia</vt:lpstr>
      <vt:lpstr>Alcinous=king of phaeacia Nausicaa=daughter of Alcinous</vt:lpstr>
      <vt:lpstr>Nausicaa decides to help Ody</vt:lpstr>
      <vt:lpstr>Book 7</vt:lpstr>
      <vt:lpstr>Ody meets Alcinous and arete</vt:lpstr>
      <vt:lpstr>Alcinous likes ody and wants to help him</vt:lpstr>
      <vt:lpstr>Book 8</vt:lpstr>
      <vt:lpstr>Alcinous has a feast in ody’s honor; pontonous brings ody to tears</vt:lpstr>
      <vt:lpstr>They decide to host some games; Laodamas challenges ody</vt:lpstr>
      <vt:lpstr>Ody wins and alcinous calls an end to the games</vt:lpstr>
      <vt:lpstr>They have another feast and ody tells of his travels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 6-8</dc:title>
  <dc:creator>McCune, Mariah</dc:creator>
  <cp:lastModifiedBy>McCune, Mariah</cp:lastModifiedBy>
  <cp:revision>7</cp:revision>
  <dcterms:created xsi:type="dcterms:W3CDTF">2013-11-05T16:46:42Z</dcterms:created>
  <dcterms:modified xsi:type="dcterms:W3CDTF">2013-11-05T20:48:00Z</dcterms:modified>
</cp:coreProperties>
</file>