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8" r:id="rId6"/>
    <p:sldId id="262" r:id="rId7"/>
    <p:sldId id="265" r:id="rId8"/>
    <p:sldId id="263" r:id="rId9"/>
    <p:sldId id="264" r:id="rId10"/>
    <p:sldId id="266" r:id="rId11"/>
    <p:sldId id="267" r:id="rId12"/>
    <p:sldId id="260" r:id="rId13"/>
    <p:sldId id="26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4559" autoAdjust="0"/>
  </p:normalViewPr>
  <p:slideViewPr>
    <p:cSldViewPr snapToGrid="0">
      <p:cViewPr varScale="1">
        <p:scale>
          <a:sx n="77" d="100"/>
          <a:sy n="77" d="100"/>
        </p:scale>
        <p:origin x="10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BCB10-A802-464F-83D7-EE3F4B3D73C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D57BF-7C4F-44B4-8BD2-BC9D5A5D5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308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answer</a:t>
            </a:r>
            <a:r>
              <a:rPr lang="en-US" baseline="0" dirty="0" smtClean="0"/>
              <a:t> to this question goes a long way towards determining the way your resume is laid out and what information you include where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D57BF-7C4F-44B4-8BD2-BC9D5A5D56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49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Resume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6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3 Fs of Resumes</a:t>
            </a:r>
            <a:r>
              <a:rPr lang="en-US" dirty="0" smtClean="0"/>
              <a:t>: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the clubs/activities you’re involved in.  Include the month and year you started and the month and year you ended</a:t>
            </a:r>
          </a:p>
          <a:p>
            <a:pPr lvl="1"/>
            <a:r>
              <a:rPr lang="en-US" dirty="0" smtClean="0"/>
              <a:t>If you’re still involved, put “present” for the end date</a:t>
            </a:r>
          </a:p>
          <a:p>
            <a:r>
              <a:rPr lang="en-US" dirty="0" smtClean="0"/>
              <a:t>Be sure to include any leadership roles you’ve held and for how long</a:t>
            </a:r>
          </a:p>
          <a:p>
            <a:pPr lvl="1"/>
            <a:r>
              <a:rPr lang="en-US" dirty="0" smtClean="0"/>
              <a:t>Team captain, section leader, club secretary, etc.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Clubs and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051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3 Fs of Resumes</a:t>
            </a:r>
            <a:r>
              <a:rPr lang="en-US" dirty="0" smtClean="0"/>
              <a:t>: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include two people who have seen you work and would tell a prospective employer or school that you are a good person for them</a:t>
            </a:r>
          </a:p>
          <a:p>
            <a:r>
              <a:rPr lang="en-US" dirty="0" smtClean="0"/>
              <a:t>Name, title, organization they work for, contact phone and email</a:t>
            </a:r>
          </a:p>
          <a:p>
            <a:r>
              <a:rPr lang="en-US" dirty="0" smtClean="0"/>
              <a:t>YOU MUST ASK THEIR PERMISSION BEFORE YOU USE THEM AS A REFERENCE!!!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030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3 Fs of Resumes</a:t>
            </a:r>
            <a:r>
              <a:rPr lang="en-US" dirty="0" smtClean="0"/>
              <a:t>: Form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Chronological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“traditional” resume</a:t>
            </a:r>
          </a:p>
          <a:p>
            <a:r>
              <a:rPr lang="en-US" dirty="0" smtClean="0"/>
              <a:t>Information is organized by dates</a:t>
            </a:r>
          </a:p>
          <a:p>
            <a:r>
              <a:rPr lang="en-US" dirty="0" smtClean="0"/>
              <a:t>Good for applying for jobs</a:t>
            </a:r>
          </a:p>
          <a:p>
            <a:r>
              <a:rPr lang="en-US" dirty="0" smtClean="0"/>
              <a:t>Preferred if you already have work experience for what you’re applying for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Functional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“non-traditional” resume</a:t>
            </a:r>
          </a:p>
          <a:p>
            <a:r>
              <a:rPr lang="en-US" dirty="0" smtClean="0"/>
              <a:t>Information is organized by categories</a:t>
            </a:r>
          </a:p>
          <a:p>
            <a:r>
              <a:rPr lang="en-US" dirty="0" smtClean="0"/>
              <a:t>Good for applying for schools or scholarships</a:t>
            </a:r>
          </a:p>
          <a:p>
            <a:r>
              <a:rPr lang="en-US" dirty="0" smtClean="0"/>
              <a:t>Preferred if you have little to no work experience in the field you’re applying 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1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3 Fs of Resumes</a:t>
            </a:r>
            <a:r>
              <a:rPr lang="en-US" dirty="0" smtClean="0"/>
              <a:t>: Effectiveness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have a clear purpose</a:t>
            </a:r>
          </a:p>
          <a:p>
            <a:r>
              <a:rPr lang="en-US" dirty="0" smtClean="0"/>
              <a:t>Should be visually appealing</a:t>
            </a:r>
          </a:p>
          <a:p>
            <a:r>
              <a:rPr lang="en-US" dirty="0" smtClean="0"/>
              <a:t>Should have all the required info</a:t>
            </a:r>
          </a:p>
          <a:p>
            <a:r>
              <a:rPr lang="en-US" dirty="0" smtClean="0"/>
              <a:t>Should be grammatically correct; No punctuation errors!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619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Resume?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document that showcases potential schools, employers, internships, and/or scholarship organizations your qualifications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146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3 Fs of Resumes: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 trying to accomplish?</a:t>
            </a:r>
          </a:p>
          <a:p>
            <a:pPr lvl="1"/>
            <a:r>
              <a:rPr lang="en-US" dirty="0" smtClean="0"/>
              <a:t>Job?</a:t>
            </a:r>
          </a:p>
          <a:p>
            <a:pPr lvl="1"/>
            <a:r>
              <a:rPr lang="en-US" dirty="0" smtClean="0"/>
              <a:t>Internship?</a:t>
            </a:r>
          </a:p>
          <a:p>
            <a:pPr lvl="1"/>
            <a:r>
              <a:rPr lang="en-US" dirty="0" smtClean="0"/>
              <a:t>College?</a:t>
            </a:r>
          </a:p>
          <a:p>
            <a:pPr lvl="1"/>
            <a:r>
              <a:rPr lang="en-US" dirty="0" smtClean="0"/>
              <a:t>Scholarship?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321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3 Fs of Resumes</a:t>
            </a:r>
            <a:r>
              <a:rPr lang="en-US" dirty="0" smtClean="0"/>
              <a:t>: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Resumes must look a certain way and contain certain information: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Address, phone number, and email</a:t>
            </a:r>
          </a:p>
          <a:p>
            <a:pPr lvl="1"/>
            <a:r>
              <a:rPr lang="en-US" dirty="0" smtClean="0"/>
              <a:t>Objective (optional)</a:t>
            </a:r>
          </a:p>
          <a:p>
            <a:pPr lvl="1"/>
            <a:r>
              <a:rPr lang="en-US" dirty="0" smtClean="0"/>
              <a:t>Educational experience </a:t>
            </a:r>
          </a:p>
          <a:p>
            <a:pPr lvl="1"/>
            <a:r>
              <a:rPr lang="en-US" dirty="0" smtClean="0"/>
              <a:t>Work Experience</a:t>
            </a:r>
          </a:p>
          <a:p>
            <a:pPr lvl="1"/>
            <a:r>
              <a:rPr lang="en-US" dirty="0" smtClean="0"/>
              <a:t>Volunteer activities</a:t>
            </a:r>
          </a:p>
          <a:p>
            <a:pPr lvl="1"/>
            <a:r>
              <a:rPr lang="en-US" dirty="0" smtClean="0"/>
              <a:t>Skills, honors, or awards</a:t>
            </a:r>
          </a:p>
          <a:p>
            <a:pPr lvl="1"/>
            <a:r>
              <a:rPr lang="en-US" dirty="0" smtClean="0"/>
              <a:t>Involvement in clubs/activities</a:t>
            </a:r>
          </a:p>
          <a:p>
            <a:pPr lvl="1"/>
            <a:r>
              <a:rPr lang="en-US" dirty="0" smtClean="0"/>
              <a:t>References (people who can vouch for you)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780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3 Fs of Resumes: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good for college and scholarship applications</a:t>
            </a:r>
          </a:p>
          <a:p>
            <a:r>
              <a:rPr lang="en-US" dirty="0" smtClean="0"/>
              <a:t>These should sum up in a single sentence what your goal is</a:t>
            </a:r>
          </a:p>
          <a:p>
            <a:r>
              <a:rPr lang="en-US" smtClean="0"/>
              <a:t>Example: </a:t>
            </a:r>
            <a:r>
              <a:rPr lang="en-US" dirty="0" smtClean="0"/>
              <a:t>To major </a:t>
            </a:r>
            <a:r>
              <a:rPr lang="en-US" smtClean="0"/>
              <a:t>in architectural </a:t>
            </a:r>
            <a:r>
              <a:rPr lang="en-US" dirty="0" smtClean="0"/>
              <a:t>engineering at Colorado School of Mines so that I can be an architect who designs bridges in the San Diego bay area.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031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3 Fs of Resumes</a:t>
            </a:r>
            <a:r>
              <a:rPr lang="en-US" dirty="0" smtClean="0"/>
              <a:t>: Form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your GPA, especially if it’s 3.5 or above</a:t>
            </a:r>
          </a:p>
          <a:p>
            <a:r>
              <a:rPr lang="en-US" dirty="0" smtClean="0"/>
              <a:t>You may choose to list your class rank, but it is not required</a:t>
            </a:r>
          </a:p>
          <a:p>
            <a:r>
              <a:rPr lang="en-US" dirty="0" smtClean="0"/>
              <a:t>List all advanced coursework you’ve taken</a:t>
            </a:r>
          </a:p>
          <a:p>
            <a:pPr lvl="1"/>
            <a:r>
              <a:rPr lang="en-US" dirty="0" smtClean="0"/>
              <a:t>Anything with an Honors, AP, or CMU in front of it is considered advanced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Educational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019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3 Fs of Resumes</a:t>
            </a:r>
            <a:r>
              <a:rPr lang="en-US" dirty="0" smtClean="0"/>
              <a:t>: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the company/organization name and your job title</a:t>
            </a:r>
          </a:p>
          <a:p>
            <a:r>
              <a:rPr lang="en-US" dirty="0" smtClean="0"/>
              <a:t>Include the month and year you started working there and the month and year you stopped</a:t>
            </a:r>
          </a:p>
          <a:p>
            <a:pPr lvl="1"/>
            <a:r>
              <a:rPr lang="en-US" dirty="0" smtClean="0"/>
              <a:t>If you are still working there, put “present” for the end date</a:t>
            </a:r>
          </a:p>
          <a:p>
            <a:r>
              <a:rPr lang="en-US" dirty="0" smtClean="0"/>
              <a:t>Include a basic description of your job responsibilities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Work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175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3 Fs of Resumes</a:t>
            </a:r>
            <a:r>
              <a:rPr lang="en-US" dirty="0" smtClean="0"/>
              <a:t>: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the amount of time, either in hours or by listing the dates when you began and ended</a:t>
            </a:r>
          </a:p>
          <a:p>
            <a:r>
              <a:rPr lang="en-US" dirty="0" smtClean="0"/>
              <a:t>List your basic responsibilities as a volunteer</a:t>
            </a:r>
          </a:p>
          <a:p>
            <a:r>
              <a:rPr lang="en-US" dirty="0" smtClean="0"/>
              <a:t>If you have no work experience but you have volunteered, list your supervisor for this under the references section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Volunteer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29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3 Fs of Resumes</a:t>
            </a:r>
            <a:r>
              <a:rPr lang="en-US" dirty="0" smtClean="0"/>
              <a:t>: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only about the awards you’ve received in high school.  These awards might include Academic, athletic, or musical letters; class awards (ex. Outstanding Spanish 1 Student); local, state, or national recognitions; or scholarships</a:t>
            </a:r>
          </a:p>
          <a:p>
            <a:r>
              <a:rPr lang="en-US" dirty="0" smtClean="0"/>
              <a:t>Skills include speaking a foreign language, proficiency with certain computer programs, or things that are particularly useful for the college/career you’re considering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Skills, honors, awards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29441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78C30D"/>
      </a:accent1>
      <a:accent2>
        <a:srgbClr val="099B62"/>
      </a:accent2>
      <a:accent3>
        <a:srgbClr val="21CFDF"/>
      </a:accent3>
      <a:accent4>
        <a:srgbClr val="179FDF"/>
      </a:accent4>
      <a:accent5>
        <a:srgbClr val="E75710"/>
      </a:accent5>
      <a:accent6>
        <a:srgbClr val="F89C19"/>
      </a:accent6>
      <a:hlink>
        <a:srgbClr val="7CDE25"/>
      </a:hlink>
      <a:folHlink>
        <a:srgbClr val="BCE8A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64</TotalTime>
  <Words>652</Words>
  <Application>Microsoft Office PowerPoint</Application>
  <PresentationFormat>Widescreen</PresentationFormat>
  <Paragraphs>75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Rockwell</vt:lpstr>
      <vt:lpstr>Wingdings</vt:lpstr>
      <vt:lpstr>Atlas</vt:lpstr>
      <vt:lpstr>Resume Basics</vt:lpstr>
      <vt:lpstr>What’s a Resume?</vt:lpstr>
      <vt:lpstr>The 3 Fs of Resumes: Function</vt:lpstr>
      <vt:lpstr>The 3 Fs of Resumes: Form</vt:lpstr>
      <vt:lpstr>The 3 Fs of Resumes: Form</vt:lpstr>
      <vt:lpstr>The 3 Fs of Resumes: Form</vt:lpstr>
      <vt:lpstr>The 3 Fs of Resumes: Form</vt:lpstr>
      <vt:lpstr>The 3 Fs of Resumes: Form</vt:lpstr>
      <vt:lpstr>The 3 Fs of Resumes: Form</vt:lpstr>
      <vt:lpstr>The 3 Fs of Resumes: Form</vt:lpstr>
      <vt:lpstr>The 3 Fs of Resumes: Form</vt:lpstr>
      <vt:lpstr>The 3 Fs of Resumes: Form</vt:lpstr>
      <vt:lpstr>The 3 Fs of Resumes: Effectiveness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 Basics</dc:title>
  <dc:creator>Mccune, Mariah</dc:creator>
  <cp:lastModifiedBy>Mccune, Mariah</cp:lastModifiedBy>
  <cp:revision>5</cp:revision>
  <dcterms:created xsi:type="dcterms:W3CDTF">2017-09-25T17:14:21Z</dcterms:created>
  <dcterms:modified xsi:type="dcterms:W3CDTF">2017-09-25T18:18:44Z</dcterms:modified>
</cp:coreProperties>
</file>